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7" r:id="rId3"/>
    <p:sldId id="342" r:id="rId4"/>
    <p:sldId id="336" r:id="rId5"/>
    <p:sldId id="346" r:id="rId6"/>
    <p:sldId id="344" r:id="rId7"/>
    <p:sldId id="345" r:id="rId8"/>
    <p:sldId id="272" r:id="rId9"/>
    <p:sldId id="273" r:id="rId10"/>
    <p:sldId id="274" r:id="rId11"/>
    <p:sldId id="275" r:id="rId12"/>
    <p:sldId id="277" r:id="rId13"/>
    <p:sldId id="278" r:id="rId14"/>
    <p:sldId id="279" r:id="rId15"/>
    <p:sldId id="281" r:id="rId16"/>
    <p:sldId id="282" r:id="rId17"/>
    <p:sldId id="276" r:id="rId18"/>
    <p:sldId id="283" r:id="rId19"/>
    <p:sldId id="284" r:id="rId20"/>
    <p:sldId id="285" r:id="rId21"/>
    <p:sldId id="292" r:id="rId22"/>
    <p:sldId id="294" r:id="rId23"/>
    <p:sldId id="295" r:id="rId24"/>
    <p:sldId id="296" r:id="rId25"/>
    <p:sldId id="297" r:id="rId26"/>
    <p:sldId id="298" r:id="rId27"/>
    <p:sldId id="301" r:id="rId28"/>
    <p:sldId id="300" r:id="rId29"/>
    <p:sldId id="302" r:id="rId30"/>
    <p:sldId id="306" r:id="rId31"/>
    <p:sldId id="348" r:id="rId32"/>
    <p:sldId id="349" r:id="rId33"/>
    <p:sldId id="350" r:id="rId34"/>
    <p:sldId id="354" r:id="rId35"/>
    <p:sldId id="355" r:id="rId36"/>
    <p:sldId id="357" r:id="rId37"/>
    <p:sldId id="356" r:id="rId38"/>
    <p:sldId id="358" r:id="rId39"/>
    <p:sldId id="360" r:id="rId40"/>
    <p:sldId id="359" r:id="rId41"/>
    <p:sldId id="361" r:id="rId42"/>
    <p:sldId id="362" r:id="rId43"/>
    <p:sldId id="363" r:id="rId44"/>
    <p:sldId id="364" r:id="rId45"/>
    <p:sldId id="287" r:id="rId46"/>
    <p:sldId id="288" r:id="rId47"/>
    <p:sldId id="289" r:id="rId48"/>
    <p:sldId id="303" r:id="rId49"/>
  </p:sldIdLst>
  <p:sldSz cx="12192000" cy="6858000"/>
  <p:notesSz cx="6858000" cy="9144000"/>
  <p:embeddedFontLs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1인가구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1990년</c:v>
                </c:pt>
                <c:pt idx="1">
                  <c:v>1995년</c:v>
                </c:pt>
                <c:pt idx="2">
                  <c:v>2000년</c:v>
                </c:pt>
                <c:pt idx="3">
                  <c:v>2005년</c:v>
                </c:pt>
                <c:pt idx="4">
                  <c:v>2010년</c:v>
                </c:pt>
                <c:pt idx="5">
                  <c:v>2035년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12.7</c:v>
                </c:pt>
                <c:pt idx="2">
                  <c:v>15.5</c:v>
                </c:pt>
                <c:pt idx="3">
                  <c:v>20</c:v>
                </c:pt>
                <c:pt idx="4">
                  <c:v>23.9</c:v>
                </c:pt>
                <c:pt idx="5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C4-4FDC-B112-50ADACF33E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4172383"/>
        <c:axId val="740414815"/>
      </c:lineChart>
      <c:catAx>
        <c:axId val="374172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0414815"/>
        <c:crosses val="autoZero"/>
        <c:auto val="1"/>
        <c:lblAlgn val="ctr"/>
        <c:lblOffset val="100"/>
        <c:noMultiLvlLbl val="0"/>
      </c:catAx>
      <c:valAx>
        <c:axId val="740414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4172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867070357554786"/>
          <c:y val="0.92757286364058789"/>
          <c:w val="0.18265859284890429"/>
          <c:h val="6.79655836102688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00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B8-4ABF-9F51-41D0CE80D8B0}"/>
              </c:ext>
            </c:extLst>
          </c:dPt>
          <c:dPt>
            <c:idx val="7"/>
            <c:invertIfNegative val="0"/>
            <c:bubble3D val="0"/>
            <c:spPr>
              <a:solidFill>
                <a:srgbClr val="FF0066"/>
              </a:solidFill>
              <a:ln w="539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BB8-4ABF-9F51-41D0CE80D8B0}"/>
              </c:ext>
            </c:extLst>
          </c:dPt>
          <c:cat>
            <c:strRef>
              <c:f>Sheet1!$A$2:$A$12</c:f>
              <c:strCache>
                <c:ptCount val="11"/>
                <c:pt idx="0">
                  <c:v>주거</c:v>
                </c:pt>
                <c:pt idx="1">
                  <c:v>주류 및 담배</c:v>
                </c:pt>
                <c:pt idx="2">
                  <c:v>음식 숙박</c:v>
                </c:pt>
                <c:pt idx="3">
                  <c:v>의류</c:v>
                </c:pt>
                <c:pt idx="4">
                  <c:v>통신</c:v>
                </c:pt>
                <c:pt idx="5">
                  <c:v>기타 상품</c:v>
                </c:pt>
                <c:pt idx="6">
                  <c:v>오락문화</c:v>
                </c:pt>
                <c:pt idx="7">
                  <c:v>식료품</c:v>
                </c:pt>
                <c:pt idx="8">
                  <c:v>가정용품</c:v>
                </c:pt>
                <c:pt idx="9">
                  <c:v>의료건강</c:v>
                </c:pt>
                <c:pt idx="10">
                  <c:v>교통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1.62</c:v>
                </c:pt>
                <c:pt idx="1">
                  <c:v>1.58</c:v>
                </c:pt>
                <c:pt idx="2">
                  <c:v>1.23</c:v>
                </c:pt>
                <c:pt idx="3">
                  <c:v>1.18</c:v>
                </c:pt>
                <c:pt idx="4">
                  <c:v>1.17</c:v>
                </c:pt>
                <c:pt idx="5">
                  <c:v>1.5</c:v>
                </c:pt>
                <c:pt idx="6">
                  <c:v>0.9</c:v>
                </c:pt>
                <c:pt idx="7">
                  <c:v>0.85</c:v>
                </c:pt>
                <c:pt idx="8">
                  <c:v>0.83</c:v>
                </c:pt>
                <c:pt idx="9">
                  <c:v>0.8</c:v>
                </c:pt>
                <c:pt idx="10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2-4F96-91D3-370B453F37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974703"/>
        <c:axId val="1482865071"/>
      </c:barChart>
      <c:catAx>
        <c:axId val="1512974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2865071"/>
        <c:crosses val="autoZero"/>
        <c:auto val="1"/>
        <c:lblAlgn val="ctr"/>
        <c:lblOffset val="100"/>
        <c:noMultiLvlLbl val="0"/>
      </c:catAx>
      <c:valAx>
        <c:axId val="148286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2974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02E23-5703-4C5E-B39C-A5F73337C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416DA1-C8FD-4620-A9A5-8836458B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B0BDB-3C38-42DA-BD89-EA294F58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51D688-8C94-454C-9EF0-007CE316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0AF98E-8952-4BD2-B4AB-2342D3E7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1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291C2-1325-43F5-8359-C538E2BA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966F1A-B90C-459D-855F-6995289C5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42C26-2F65-4A6F-9B36-B5C39979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0FD8F-A7D2-460C-9B79-586B043F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F3578-D656-409B-A3A8-75611437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7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FF8474-A474-43E2-A338-4767E9F22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FCFB6-A121-4CBE-A26E-E240E684D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88663-33ED-4E33-ACA6-5AB98D310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5D7F0-C30E-4777-92E5-51FC3EA0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97E26-8201-4A36-8484-57386AE8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5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7ED2F-BDDD-4C7A-B61A-E2639B62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9F90F-1242-4E74-A920-E0323F88D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9FCFA-B3EE-4D7C-9599-964C2A12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271560-7580-45BF-90D7-6E062A33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26563-46D6-40CC-96BF-F0C50062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9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E33AF-96D3-4535-8CBC-43F4B60F9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358D2-AB09-4226-8372-12C647BC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B1B66-F9D7-4FDC-B123-AFAC4C63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45129-08C2-4730-AA26-CC133C15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AD434-E6E2-4B81-96C7-99EB1AEF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45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FD546-1356-42CA-8CD5-2CFAF154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12F09-BF55-4B77-BE2F-540EBC73A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4F46FC-A25D-4044-B1D5-4139CB697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9B56B-1DCE-4C5F-AAB3-9BC0D61D6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4C4AE-BA9B-4105-A5F2-1F220941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5ABD7E-3595-475D-8418-94F27C79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1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2D56D-3142-4E34-AA28-05D5C485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4ADA63-3D50-4427-BCEC-8D9F68F80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9953E9-3028-404E-B4BE-766D15EF9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B2F01B-B19A-44F1-BF6F-4AD725524D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EA865E-6DF7-4D93-9969-38481ED57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414D18-6703-42EF-8655-0FA9D667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06FD98-779B-4FCB-BE2A-715E17E1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4E2BC3-1A96-4DC7-B47D-F9F1FF0F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5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3825E-4A36-448E-B617-E4A8F77C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302A22-04A8-4B42-9FA5-33D4260F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7D64E3-7BB8-4B00-8E2F-DBD35EC3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7235F-BCEA-4B23-8D41-80BA27AA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7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99426D-8B07-4966-89BC-F498E749E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8D441C-EB9C-46E1-9464-F5D5D8F9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5AA823-C3F3-4C4B-8E0F-BB7BDE47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5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06716-A44B-4D35-8409-8907C003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EF7B0-C058-4E46-93D6-DE28677A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4E7432-607E-42D4-863A-1E215BCA3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9AFB23-47DE-43F3-AF35-54609615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8D4D4-D38F-4AB1-B299-435EF5BE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64A515-29DF-45DF-AF3E-AF2F7925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14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95B1C-0416-45EE-819B-2A3055F3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FBBFE6-0408-47E7-91DC-6E51F9BDAA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521B4C-8186-4ADA-88D0-EFC99D6E5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14D56-D94A-4D93-992D-20640025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DE0B21-2977-4BBB-AC10-5F0739ECE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988119-FF96-4E4E-8ACC-09A09055A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3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F1B821-E769-4CCF-B40A-EC3EB88D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8F0AB3-AF37-4817-A0BB-BDFD44B4A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6E892-2E26-4E91-9B99-024EAB17E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263CE-DC4F-49D4-9A9D-38D8F7BC813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06197-0361-472A-ACFF-31131795D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F50C3-E26A-4FEB-AEBE-BB37BC0E3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337CF-BC97-4890-A976-1A8769FB8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5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es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4.sv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4.sv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63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8.png"/><Relationship Id="rId7" Type="http://schemas.openxmlformats.org/officeDocument/2006/relationships/image" Target="../media/image54.sv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hyperlink" Target="https://github.com/speshase/s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9AC03DC-E495-4B96-84DE-C17817663D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F1463-AB1E-47D0-B9F8-E49EAF0AEBFE}"/>
              </a:ext>
            </a:extLst>
          </p:cNvPr>
          <p:cNvSpPr txBox="1"/>
          <p:nvPr/>
        </p:nvSpPr>
        <p:spPr>
          <a:xfrm>
            <a:off x="3138754" y="3258533"/>
            <a:ext cx="591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PORTFOLIO PRESENTATION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43424F-626E-4C06-B45A-5524E957AD63}"/>
              </a:ext>
            </a:extLst>
          </p:cNvPr>
          <p:cNvSpPr txBox="1"/>
          <p:nvPr/>
        </p:nvSpPr>
        <p:spPr>
          <a:xfrm>
            <a:off x="3926367" y="1636863"/>
            <a:ext cx="4339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pc="300" dirty="0">
                <a:solidFill>
                  <a:srgbClr val="FF0066"/>
                </a:solidFill>
              </a:rPr>
              <a:t>TRAVIS</a:t>
            </a:r>
            <a:endParaRPr lang="ko-KR" altLang="en-US" sz="9600" spc="300" dirty="0">
              <a:solidFill>
                <a:srgbClr val="FF006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B6029-A743-45CE-80EC-791EBEBA0992}"/>
              </a:ext>
            </a:extLst>
          </p:cNvPr>
          <p:cNvSpPr/>
          <p:nvPr/>
        </p:nvSpPr>
        <p:spPr>
          <a:xfrm>
            <a:off x="1441807" y="1132726"/>
            <a:ext cx="9308386" cy="45925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2919D1-D6CD-47EF-B482-64C4F2D8A93A}"/>
              </a:ext>
            </a:extLst>
          </p:cNvPr>
          <p:cNvGrpSpPr/>
          <p:nvPr/>
        </p:nvGrpSpPr>
        <p:grpSpPr>
          <a:xfrm>
            <a:off x="4562696" y="4886803"/>
            <a:ext cx="3066609" cy="472833"/>
            <a:chOff x="4282330" y="4886803"/>
            <a:chExt cx="3066609" cy="4728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FA3FC2-787C-4A9E-807A-5A7D75E6D3DE}"/>
                </a:ext>
              </a:extLst>
            </p:cNvPr>
            <p:cNvSpPr txBox="1"/>
            <p:nvPr/>
          </p:nvSpPr>
          <p:spPr>
            <a:xfrm>
              <a:off x="4282330" y="5082637"/>
              <a:ext cx="3066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홈페이지 바로가기 </a:t>
              </a:r>
              <a:r>
                <a:rPr lang="en-US" altLang="ko-KR" sz="1200" dirty="0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: http://www.spes.com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F79E6-123E-430D-B4BD-88DCDD4EB1AA}"/>
                </a:ext>
              </a:extLst>
            </p:cNvPr>
            <p:cNvSpPr txBox="1"/>
            <p:nvPr/>
          </p:nvSpPr>
          <p:spPr>
            <a:xfrm>
              <a:off x="4282330" y="4886803"/>
              <a:ext cx="7088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(ctrl +</a:t>
              </a:r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클릭</a:t>
              </a:r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5270B5-E7E5-43C1-9484-745223E66669}"/>
              </a:ext>
            </a:extLst>
          </p:cNvPr>
          <p:cNvCxnSpPr/>
          <p:nvPr/>
        </p:nvCxnSpPr>
        <p:spPr>
          <a:xfrm>
            <a:off x="2602787" y="4428161"/>
            <a:ext cx="69864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906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E4AB2-7050-47BF-B8FC-8D2C9BC92CC9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032639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02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기본개발환경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3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E736A0-00DA-46AC-AC8C-44E49DD412DF}"/>
              </a:ext>
            </a:extLst>
          </p:cNvPr>
          <p:cNvSpPr/>
          <p:nvPr/>
        </p:nvSpPr>
        <p:spPr>
          <a:xfrm>
            <a:off x="1685783" y="3168237"/>
            <a:ext cx="2683017" cy="282404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65D9735-8396-409C-967B-98537D224157}"/>
              </a:ext>
            </a:extLst>
          </p:cNvPr>
          <p:cNvSpPr/>
          <p:nvPr/>
        </p:nvSpPr>
        <p:spPr>
          <a:xfrm>
            <a:off x="2114935" y="1861455"/>
            <a:ext cx="1782566" cy="1782566"/>
          </a:xfrm>
          <a:prstGeom prst="ellipse">
            <a:avLst/>
          </a:prstGeom>
          <a:solidFill>
            <a:srgbClr val="FF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EA0A4-927E-4932-81EB-B357228B644F}"/>
              </a:ext>
            </a:extLst>
          </p:cNvPr>
          <p:cNvSpPr txBox="1"/>
          <p:nvPr/>
        </p:nvSpPr>
        <p:spPr>
          <a:xfrm>
            <a:off x="2207890" y="2491130"/>
            <a:ext cx="1596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Software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0CE85-591A-4887-B3E2-9822F17DD773}"/>
              </a:ext>
            </a:extLst>
          </p:cNvPr>
          <p:cNvSpPr txBox="1"/>
          <p:nvPr/>
        </p:nvSpPr>
        <p:spPr>
          <a:xfrm>
            <a:off x="1818323" y="3722665"/>
            <a:ext cx="23757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Java(spring)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Apache tomcat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Mysql</a:t>
            </a:r>
            <a:r>
              <a:rPr lang="en-US" altLang="ko-KR" dirty="0">
                <a:solidFill>
                  <a:schemeClr val="tx1"/>
                </a:solidFill>
              </a:rPr>
              <a:t>(workbench)</a:t>
            </a:r>
          </a:p>
          <a:p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86CA7-AB7A-4057-AAB8-A686F3A8D99B}"/>
              </a:ext>
            </a:extLst>
          </p:cNvPr>
          <p:cNvSpPr/>
          <p:nvPr/>
        </p:nvSpPr>
        <p:spPr>
          <a:xfrm>
            <a:off x="4765028" y="3168237"/>
            <a:ext cx="2683017" cy="282404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3DEFD84-666E-4E41-9783-4FD49504331E}"/>
              </a:ext>
            </a:extLst>
          </p:cNvPr>
          <p:cNvSpPr/>
          <p:nvPr/>
        </p:nvSpPr>
        <p:spPr>
          <a:xfrm>
            <a:off x="5204717" y="1861457"/>
            <a:ext cx="1782566" cy="1782566"/>
          </a:xfrm>
          <a:prstGeom prst="ellipse">
            <a:avLst/>
          </a:prstGeom>
          <a:solidFill>
            <a:srgbClr val="FF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50DD8D-FD92-4D33-BF43-B44ECAE7B688}"/>
              </a:ext>
            </a:extLst>
          </p:cNvPr>
          <p:cNvSpPr txBox="1"/>
          <p:nvPr/>
        </p:nvSpPr>
        <p:spPr>
          <a:xfrm>
            <a:off x="5305019" y="2337240"/>
            <a:ext cx="1575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Server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Computer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1B95E5-2253-43F6-A4F8-DCDC605BD013}"/>
              </a:ext>
            </a:extLst>
          </p:cNvPr>
          <p:cNvSpPr/>
          <p:nvPr/>
        </p:nvSpPr>
        <p:spPr>
          <a:xfrm>
            <a:off x="7844273" y="3168237"/>
            <a:ext cx="2683017" cy="282404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18B1FF7-879E-4C15-8A5C-185C9B7A4309}"/>
              </a:ext>
            </a:extLst>
          </p:cNvPr>
          <p:cNvSpPr/>
          <p:nvPr/>
        </p:nvSpPr>
        <p:spPr>
          <a:xfrm>
            <a:off x="8294499" y="1861455"/>
            <a:ext cx="1782566" cy="1782566"/>
          </a:xfrm>
          <a:prstGeom prst="ellipse">
            <a:avLst/>
          </a:prstGeom>
          <a:solidFill>
            <a:srgbClr val="FF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EB4341-8AF8-4B29-A513-744D941BAAD8}"/>
              </a:ext>
            </a:extLst>
          </p:cNvPr>
          <p:cNvSpPr txBox="1"/>
          <p:nvPr/>
        </p:nvSpPr>
        <p:spPr>
          <a:xfrm>
            <a:off x="8398227" y="2337240"/>
            <a:ext cx="1575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Client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Computer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F0ABB1-61C9-4E01-A6AC-36AC8E49FBC4}"/>
              </a:ext>
            </a:extLst>
          </p:cNvPr>
          <p:cNvSpPr txBox="1"/>
          <p:nvPr/>
        </p:nvSpPr>
        <p:spPr>
          <a:xfrm>
            <a:off x="4848968" y="3792587"/>
            <a:ext cx="2515135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" dirty="0">
                <a:solidFill>
                  <a:schemeClr val="tx1"/>
                </a:solidFill>
              </a:rPr>
              <a:t>Window 10 Enterprise LTSC</a:t>
            </a:r>
          </a:p>
          <a:p>
            <a:r>
              <a:rPr lang="en-US" altLang="ko-KR" sz="1150" dirty="0">
                <a:solidFill>
                  <a:schemeClr val="tx1"/>
                </a:solidFill>
              </a:rPr>
              <a:t>© 2018 Microsoft Corporation.</a:t>
            </a:r>
          </a:p>
          <a:p>
            <a:r>
              <a:rPr lang="en-US" altLang="ko-KR" sz="1150" dirty="0">
                <a:solidFill>
                  <a:schemeClr val="tx1"/>
                </a:solidFill>
              </a:rPr>
              <a:t>All rights reserved.</a:t>
            </a:r>
          </a:p>
          <a:p>
            <a:endParaRPr lang="en-US" altLang="ko-KR" sz="1150" dirty="0"/>
          </a:p>
          <a:p>
            <a:r>
              <a:rPr lang="ko-KR" altLang="en-US" sz="1150" dirty="0"/>
              <a:t>프로세서 </a:t>
            </a:r>
            <a:r>
              <a:rPr lang="en-US" altLang="ko-KR" sz="1150" dirty="0"/>
              <a:t>: Inter(R) Core(TM)</a:t>
            </a:r>
          </a:p>
          <a:p>
            <a:r>
              <a:rPr lang="en-US" altLang="ko-KR" sz="1150" dirty="0"/>
              <a:t>i3-6100 CPU @ 3.70GHz 3.70 GHz</a:t>
            </a:r>
          </a:p>
          <a:p>
            <a:endParaRPr lang="en-US" altLang="ko-KR" sz="1150" dirty="0"/>
          </a:p>
          <a:p>
            <a:r>
              <a:rPr lang="en-US" altLang="ko-KR" sz="1150" dirty="0"/>
              <a:t>RAM : </a:t>
            </a:r>
            <a:r>
              <a:rPr lang="en-US" altLang="ko-KR" sz="1150" b="1" dirty="0"/>
              <a:t>24.00GB</a:t>
            </a:r>
          </a:p>
          <a:p>
            <a:endParaRPr lang="en-US" altLang="ko-KR" sz="1150" dirty="0"/>
          </a:p>
          <a:p>
            <a:r>
              <a:rPr lang="ko-KR" altLang="en-US" sz="1150" dirty="0"/>
              <a:t>시스템 종류 </a:t>
            </a:r>
            <a:r>
              <a:rPr lang="en-US" altLang="ko-KR" sz="1150" dirty="0"/>
              <a:t>: 64</a:t>
            </a:r>
            <a:r>
              <a:rPr lang="ko-KR" altLang="en-US" sz="1150" dirty="0"/>
              <a:t>비트 운영체제</a:t>
            </a:r>
            <a:r>
              <a:rPr lang="en-US" altLang="ko-KR" sz="1150" dirty="0"/>
              <a:t>, X64</a:t>
            </a:r>
            <a:r>
              <a:rPr lang="ko-KR" altLang="en-US" sz="1150" dirty="0"/>
              <a:t>기반 프로세서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9B1D93-01DF-4D83-847C-9DF69BA2F910}"/>
              </a:ext>
            </a:extLst>
          </p:cNvPr>
          <p:cNvSpPr txBox="1"/>
          <p:nvPr/>
        </p:nvSpPr>
        <p:spPr>
          <a:xfrm>
            <a:off x="7928213" y="3792587"/>
            <a:ext cx="2515135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" dirty="0">
                <a:solidFill>
                  <a:schemeClr val="tx1"/>
                </a:solidFill>
              </a:rPr>
              <a:t>Window 10 Enterprise LTSC</a:t>
            </a:r>
          </a:p>
          <a:p>
            <a:r>
              <a:rPr lang="en-US" altLang="ko-KR" sz="1150" dirty="0">
                <a:solidFill>
                  <a:schemeClr val="tx1"/>
                </a:solidFill>
              </a:rPr>
              <a:t>© 2018 Microsoft Corporation.</a:t>
            </a:r>
          </a:p>
          <a:p>
            <a:r>
              <a:rPr lang="en-US" altLang="ko-KR" sz="1150" dirty="0">
                <a:solidFill>
                  <a:schemeClr val="tx1"/>
                </a:solidFill>
              </a:rPr>
              <a:t>All rights reserved.</a:t>
            </a:r>
          </a:p>
          <a:p>
            <a:endParaRPr lang="en-US" altLang="ko-KR" sz="1150" dirty="0"/>
          </a:p>
          <a:p>
            <a:r>
              <a:rPr lang="ko-KR" altLang="en-US" sz="1150" dirty="0"/>
              <a:t>프로세서 </a:t>
            </a:r>
            <a:r>
              <a:rPr lang="en-US" altLang="ko-KR" sz="1150" dirty="0"/>
              <a:t>: Inter(R) Core(TM)</a:t>
            </a:r>
          </a:p>
          <a:p>
            <a:r>
              <a:rPr lang="en-US" altLang="ko-KR" sz="1150" dirty="0"/>
              <a:t>i3-6100 CPU @ 3.70GHz 3.70 GHz</a:t>
            </a:r>
          </a:p>
          <a:p>
            <a:endParaRPr lang="en-US" altLang="ko-KR" sz="1150" dirty="0"/>
          </a:p>
          <a:p>
            <a:r>
              <a:rPr lang="en-US" altLang="ko-KR" sz="1150" dirty="0"/>
              <a:t>RAM : </a:t>
            </a:r>
            <a:r>
              <a:rPr lang="en-US" altLang="ko-KR" sz="1150" b="1" dirty="0"/>
              <a:t>8.00GB</a:t>
            </a:r>
          </a:p>
          <a:p>
            <a:endParaRPr lang="en-US" altLang="ko-KR" sz="1150" dirty="0"/>
          </a:p>
          <a:p>
            <a:r>
              <a:rPr lang="ko-KR" altLang="en-US" sz="1150" dirty="0"/>
              <a:t>시스템 종류 </a:t>
            </a:r>
            <a:r>
              <a:rPr lang="en-US" altLang="ko-KR" sz="1150" dirty="0"/>
              <a:t>: 64</a:t>
            </a:r>
            <a:r>
              <a:rPr lang="ko-KR" altLang="en-US" sz="1150" dirty="0"/>
              <a:t>비트 운영체제</a:t>
            </a:r>
            <a:r>
              <a:rPr lang="en-US" altLang="ko-KR" sz="1150" dirty="0"/>
              <a:t>, X64</a:t>
            </a:r>
            <a:r>
              <a:rPr lang="ko-KR" altLang="en-US" sz="1150" dirty="0"/>
              <a:t>기반 프로세서</a:t>
            </a:r>
          </a:p>
        </p:txBody>
      </p:sp>
    </p:spTree>
    <p:extLst>
      <p:ext uri="{BB962C8B-B14F-4D97-AF65-F5344CB8AC3E}">
        <p14:creationId xmlns:p14="http://schemas.microsoft.com/office/powerpoint/2010/main" val="94633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773B45-F1BD-4FA6-A166-87089315786C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51139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 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 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4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C8246-1694-4709-A33D-64CFFFBCB1DF}"/>
              </a:ext>
            </a:extLst>
          </p:cNvPr>
          <p:cNvSpPr txBox="1"/>
          <p:nvPr/>
        </p:nvSpPr>
        <p:spPr>
          <a:xfrm>
            <a:off x="3472666" y="899054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메인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084E09-AE29-40C5-923D-A2E1770A539A}"/>
              </a:ext>
            </a:extLst>
          </p:cNvPr>
          <p:cNvSpPr/>
          <p:nvPr/>
        </p:nvSpPr>
        <p:spPr>
          <a:xfrm>
            <a:off x="4018043" y="5804756"/>
            <a:ext cx="1684961" cy="4280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18E114-8578-4A8A-8ED2-D08C52D44219}"/>
              </a:ext>
            </a:extLst>
          </p:cNvPr>
          <p:cNvSpPr/>
          <p:nvPr/>
        </p:nvSpPr>
        <p:spPr>
          <a:xfrm>
            <a:off x="1090703" y="2111139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79EE4446-5D42-4229-869D-8D51B1ED6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52" y="2376514"/>
            <a:ext cx="3168718" cy="179032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50D4E0-69CB-491E-8AD2-6BF2DA7BD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52" y="4177506"/>
            <a:ext cx="3168718" cy="17903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65C59F-F708-402E-AA2F-0472462DAFB8}"/>
              </a:ext>
            </a:extLst>
          </p:cNvPr>
          <p:cNvSpPr txBox="1"/>
          <p:nvPr/>
        </p:nvSpPr>
        <p:spPr>
          <a:xfrm>
            <a:off x="4664542" y="5837841"/>
            <a:ext cx="932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Before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C0F466-A53F-4BA2-9E57-929F73738AD4}"/>
              </a:ext>
            </a:extLst>
          </p:cNvPr>
          <p:cNvSpPr/>
          <p:nvPr/>
        </p:nvSpPr>
        <p:spPr>
          <a:xfrm>
            <a:off x="9512586" y="5804756"/>
            <a:ext cx="1684961" cy="428057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271F1-BBB8-45C9-BFF8-D3419317CEEB}"/>
              </a:ext>
            </a:extLst>
          </p:cNvPr>
          <p:cNvSpPr txBox="1"/>
          <p:nvPr/>
        </p:nvSpPr>
        <p:spPr>
          <a:xfrm>
            <a:off x="10247986" y="5837841"/>
            <a:ext cx="75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After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72B48B-CB91-4E94-8A9E-B58C9BCAB275}"/>
              </a:ext>
            </a:extLst>
          </p:cNvPr>
          <p:cNvSpPr/>
          <p:nvPr/>
        </p:nvSpPr>
        <p:spPr>
          <a:xfrm>
            <a:off x="6609665" y="2100865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CF5654-886B-49B8-BAEC-66ED2556E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59" y="2550255"/>
            <a:ext cx="3218228" cy="1623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B0EE06-B7C9-4B8D-98CA-6F8B5A736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59" y="4181147"/>
            <a:ext cx="3218228" cy="16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3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773B45-F1BD-4FA6-A166-87089315786C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51139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 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 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4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C8246-1694-4709-A33D-64CFFFBCB1DF}"/>
              </a:ext>
            </a:extLst>
          </p:cNvPr>
          <p:cNvSpPr txBox="1"/>
          <p:nvPr/>
        </p:nvSpPr>
        <p:spPr>
          <a:xfrm>
            <a:off x="3472666" y="899054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회원가입 약관동의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084E09-AE29-40C5-923D-A2E1770A539A}"/>
              </a:ext>
            </a:extLst>
          </p:cNvPr>
          <p:cNvSpPr/>
          <p:nvPr/>
        </p:nvSpPr>
        <p:spPr>
          <a:xfrm>
            <a:off x="4018043" y="5804756"/>
            <a:ext cx="1684961" cy="4280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18E114-8578-4A8A-8ED2-D08C52D44219}"/>
              </a:ext>
            </a:extLst>
          </p:cNvPr>
          <p:cNvSpPr/>
          <p:nvPr/>
        </p:nvSpPr>
        <p:spPr>
          <a:xfrm>
            <a:off x="1090703" y="2111139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5C59F-F708-402E-AA2F-0472462DAFB8}"/>
              </a:ext>
            </a:extLst>
          </p:cNvPr>
          <p:cNvSpPr txBox="1"/>
          <p:nvPr/>
        </p:nvSpPr>
        <p:spPr>
          <a:xfrm>
            <a:off x="4664542" y="5837841"/>
            <a:ext cx="932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Before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C0F466-A53F-4BA2-9E57-929F73738AD4}"/>
              </a:ext>
            </a:extLst>
          </p:cNvPr>
          <p:cNvSpPr/>
          <p:nvPr/>
        </p:nvSpPr>
        <p:spPr>
          <a:xfrm>
            <a:off x="9512586" y="5804756"/>
            <a:ext cx="1684961" cy="428057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271F1-BBB8-45C9-BFF8-D3419317CEEB}"/>
              </a:ext>
            </a:extLst>
          </p:cNvPr>
          <p:cNvSpPr txBox="1"/>
          <p:nvPr/>
        </p:nvSpPr>
        <p:spPr>
          <a:xfrm>
            <a:off x="10247986" y="5837841"/>
            <a:ext cx="75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After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72B48B-CB91-4E94-8A9E-B58C9BCAB275}"/>
              </a:ext>
            </a:extLst>
          </p:cNvPr>
          <p:cNvSpPr/>
          <p:nvPr/>
        </p:nvSpPr>
        <p:spPr>
          <a:xfrm>
            <a:off x="6609665" y="2100865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내용 개체 틀 4">
            <a:extLst>
              <a:ext uri="{FF2B5EF4-FFF2-40B4-BE49-F238E27FC236}">
                <a16:creationId xmlns:a16="http://schemas.microsoft.com/office/drawing/2014/main" id="{7BB1C86A-201D-45C4-AA5E-7E88C379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2" y="3272239"/>
            <a:ext cx="3173059" cy="17892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C42194-9220-42CD-9F7D-75BE0F922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70" y="3355039"/>
            <a:ext cx="3218207" cy="16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2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773B45-F1BD-4FA6-A166-87089315786C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51139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 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 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4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C8246-1694-4709-A33D-64CFFFBCB1DF}"/>
              </a:ext>
            </a:extLst>
          </p:cNvPr>
          <p:cNvSpPr txBox="1"/>
          <p:nvPr/>
        </p:nvSpPr>
        <p:spPr>
          <a:xfrm>
            <a:off x="3472666" y="899054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회원가입 정보입력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084E09-AE29-40C5-923D-A2E1770A539A}"/>
              </a:ext>
            </a:extLst>
          </p:cNvPr>
          <p:cNvSpPr/>
          <p:nvPr/>
        </p:nvSpPr>
        <p:spPr>
          <a:xfrm>
            <a:off x="4018043" y="5804756"/>
            <a:ext cx="1684961" cy="4280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18E114-8578-4A8A-8ED2-D08C52D44219}"/>
              </a:ext>
            </a:extLst>
          </p:cNvPr>
          <p:cNvSpPr/>
          <p:nvPr/>
        </p:nvSpPr>
        <p:spPr>
          <a:xfrm>
            <a:off x="1090703" y="2111139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5C59F-F708-402E-AA2F-0472462DAFB8}"/>
              </a:ext>
            </a:extLst>
          </p:cNvPr>
          <p:cNvSpPr txBox="1"/>
          <p:nvPr/>
        </p:nvSpPr>
        <p:spPr>
          <a:xfrm>
            <a:off x="4664542" y="5837841"/>
            <a:ext cx="932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Before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C0F466-A53F-4BA2-9E57-929F73738AD4}"/>
              </a:ext>
            </a:extLst>
          </p:cNvPr>
          <p:cNvSpPr/>
          <p:nvPr/>
        </p:nvSpPr>
        <p:spPr>
          <a:xfrm>
            <a:off x="9512586" y="5804756"/>
            <a:ext cx="1684961" cy="428057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271F1-BBB8-45C9-BFF8-D3419317CEEB}"/>
              </a:ext>
            </a:extLst>
          </p:cNvPr>
          <p:cNvSpPr txBox="1"/>
          <p:nvPr/>
        </p:nvSpPr>
        <p:spPr>
          <a:xfrm>
            <a:off x="10247986" y="5837841"/>
            <a:ext cx="75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After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72B48B-CB91-4E94-8A9E-B58C9BCAB275}"/>
              </a:ext>
            </a:extLst>
          </p:cNvPr>
          <p:cNvSpPr/>
          <p:nvPr/>
        </p:nvSpPr>
        <p:spPr>
          <a:xfrm>
            <a:off x="6609665" y="2100865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4F0A19-4C20-4563-9948-605ED8EC2823}"/>
              </a:ext>
            </a:extLst>
          </p:cNvPr>
          <p:cNvGrpSpPr/>
          <p:nvPr/>
        </p:nvGrpSpPr>
        <p:grpSpPr>
          <a:xfrm>
            <a:off x="6772069" y="2869777"/>
            <a:ext cx="3218207" cy="2614672"/>
            <a:chOff x="6772069" y="3185959"/>
            <a:chExt cx="3218207" cy="26146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FDD912-D7F4-4AA9-A03B-7DE77ED9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069" y="3185959"/>
              <a:ext cx="3218207" cy="16236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41F02EB-62E4-4ECF-BAF4-879B60FFD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069" y="4177031"/>
              <a:ext cx="3218207" cy="1623600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2DC41F7-D8A6-48EE-88FF-805BA3F0D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53" y="4177506"/>
            <a:ext cx="3168718" cy="17903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3BC1CE8-D9B8-4F51-AD09-DFD983AE9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1" y="4117430"/>
            <a:ext cx="3173060" cy="1789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853F344-0B41-4832-96BC-5265A6301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2" y="2389474"/>
            <a:ext cx="3173059" cy="17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7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37B472-C3CE-4E60-9C20-A7F67B04FA12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51139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 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 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4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C8246-1694-4709-A33D-64CFFFBCB1DF}"/>
              </a:ext>
            </a:extLst>
          </p:cNvPr>
          <p:cNvSpPr txBox="1"/>
          <p:nvPr/>
        </p:nvSpPr>
        <p:spPr>
          <a:xfrm>
            <a:off x="3472666" y="899054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로그인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084E09-AE29-40C5-923D-A2E1770A539A}"/>
              </a:ext>
            </a:extLst>
          </p:cNvPr>
          <p:cNvSpPr/>
          <p:nvPr/>
        </p:nvSpPr>
        <p:spPr>
          <a:xfrm>
            <a:off x="4018043" y="5804756"/>
            <a:ext cx="1684961" cy="4280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18E114-8578-4A8A-8ED2-D08C52D44219}"/>
              </a:ext>
            </a:extLst>
          </p:cNvPr>
          <p:cNvSpPr/>
          <p:nvPr/>
        </p:nvSpPr>
        <p:spPr>
          <a:xfrm>
            <a:off x="1090703" y="2111139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5C59F-F708-402E-AA2F-0472462DAFB8}"/>
              </a:ext>
            </a:extLst>
          </p:cNvPr>
          <p:cNvSpPr txBox="1"/>
          <p:nvPr/>
        </p:nvSpPr>
        <p:spPr>
          <a:xfrm>
            <a:off x="4664542" y="5837841"/>
            <a:ext cx="932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Before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C0F466-A53F-4BA2-9E57-929F73738AD4}"/>
              </a:ext>
            </a:extLst>
          </p:cNvPr>
          <p:cNvSpPr/>
          <p:nvPr/>
        </p:nvSpPr>
        <p:spPr>
          <a:xfrm>
            <a:off x="9512586" y="5804756"/>
            <a:ext cx="1684961" cy="428057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271F1-BBB8-45C9-BFF8-D3419317CEEB}"/>
              </a:ext>
            </a:extLst>
          </p:cNvPr>
          <p:cNvSpPr txBox="1"/>
          <p:nvPr/>
        </p:nvSpPr>
        <p:spPr>
          <a:xfrm>
            <a:off x="10247986" y="5837841"/>
            <a:ext cx="75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After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72B48B-CB91-4E94-8A9E-B58C9BCAB275}"/>
              </a:ext>
            </a:extLst>
          </p:cNvPr>
          <p:cNvSpPr/>
          <p:nvPr/>
        </p:nvSpPr>
        <p:spPr>
          <a:xfrm>
            <a:off x="6609665" y="2100865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CDAFAE-86A3-4E64-91D7-855DBEF87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69" y="3355039"/>
            <a:ext cx="3218207" cy="162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FB94044-F79E-4770-BC39-A82C1463D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2" y="3272239"/>
            <a:ext cx="3173059" cy="17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51139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 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 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4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C8246-1694-4709-A33D-64CFFFBCB1DF}"/>
              </a:ext>
            </a:extLst>
          </p:cNvPr>
          <p:cNvSpPr txBox="1"/>
          <p:nvPr/>
        </p:nvSpPr>
        <p:spPr>
          <a:xfrm>
            <a:off x="3472666" y="899054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게시판</a:t>
            </a:r>
            <a:r>
              <a:rPr lang="en-US" altLang="ko-KR" sz="2000" dirty="0">
                <a:ea typeface="문체부 돋음체" panose="020B0609000101010101" pitchFamily="49" charset="-127"/>
              </a:rPr>
              <a:t>1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084E09-AE29-40C5-923D-A2E1770A539A}"/>
              </a:ext>
            </a:extLst>
          </p:cNvPr>
          <p:cNvSpPr/>
          <p:nvPr/>
        </p:nvSpPr>
        <p:spPr>
          <a:xfrm>
            <a:off x="4018043" y="5804756"/>
            <a:ext cx="1684961" cy="4280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18E114-8578-4A8A-8ED2-D08C52D44219}"/>
              </a:ext>
            </a:extLst>
          </p:cNvPr>
          <p:cNvSpPr/>
          <p:nvPr/>
        </p:nvSpPr>
        <p:spPr>
          <a:xfrm>
            <a:off x="1090703" y="2111139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5C59F-F708-402E-AA2F-0472462DAFB8}"/>
              </a:ext>
            </a:extLst>
          </p:cNvPr>
          <p:cNvSpPr txBox="1"/>
          <p:nvPr/>
        </p:nvSpPr>
        <p:spPr>
          <a:xfrm>
            <a:off x="4664542" y="5837841"/>
            <a:ext cx="932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Before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C0F466-A53F-4BA2-9E57-929F73738AD4}"/>
              </a:ext>
            </a:extLst>
          </p:cNvPr>
          <p:cNvSpPr/>
          <p:nvPr/>
        </p:nvSpPr>
        <p:spPr>
          <a:xfrm>
            <a:off x="9512586" y="5804756"/>
            <a:ext cx="1684961" cy="428057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271F1-BBB8-45C9-BFF8-D3419317CEEB}"/>
              </a:ext>
            </a:extLst>
          </p:cNvPr>
          <p:cNvSpPr txBox="1"/>
          <p:nvPr/>
        </p:nvSpPr>
        <p:spPr>
          <a:xfrm>
            <a:off x="10247986" y="5837841"/>
            <a:ext cx="75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After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72B48B-CB91-4E94-8A9E-B58C9BCAB275}"/>
              </a:ext>
            </a:extLst>
          </p:cNvPr>
          <p:cNvSpPr/>
          <p:nvPr/>
        </p:nvSpPr>
        <p:spPr>
          <a:xfrm>
            <a:off x="6609665" y="2100865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36E322C-0824-4DBE-B493-9FF7B1727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2" y="3282513"/>
            <a:ext cx="3173059" cy="178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B9298B-CE44-4259-A8E7-5F44DC9E6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70" y="3355039"/>
            <a:ext cx="3218207" cy="16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3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51139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 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 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4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C8246-1694-4709-A33D-64CFFFBCB1DF}"/>
              </a:ext>
            </a:extLst>
          </p:cNvPr>
          <p:cNvSpPr txBox="1"/>
          <p:nvPr/>
        </p:nvSpPr>
        <p:spPr>
          <a:xfrm>
            <a:off x="3472666" y="899054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게시판</a:t>
            </a:r>
            <a:r>
              <a:rPr lang="en-US" altLang="ko-KR" sz="2000" dirty="0">
                <a:ea typeface="문체부 돋음체" panose="020B0609000101010101" pitchFamily="49" charset="-127"/>
              </a:rPr>
              <a:t>2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084E09-AE29-40C5-923D-A2E1770A539A}"/>
              </a:ext>
            </a:extLst>
          </p:cNvPr>
          <p:cNvSpPr/>
          <p:nvPr/>
        </p:nvSpPr>
        <p:spPr>
          <a:xfrm>
            <a:off x="4018043" y="5804756"/>
            <a:ext cx="1684961" cy="4280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18E114-8578-4A8A-8ED2-D08C52D44219}"/>
              </a:ext>
            </a:extLst>
          </p:cNvPr>
          <p:cNvSpPr/>
          <p:nvPr/>
        </p:nvSpPr>
        <p:spPr>
          <a:xfrm>
            <a:off x="1090703" y="2111139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5C59F-F708-402E-AA2F-0472462DAFB8}"/>
              </a:ext>
            </a:extLst>
          </p:cNvPr>
          <p:cNvSpPr txBox="1"/>
          <p:nvPr/>
        </p:nvSpPr>
        <p:spPr>
          <a:xfrm>
            <a:off x="4664542" y="5837841"/>
            <a:ext cx="932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Before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C0F466-A53F-4BA2-9E57-929F73738AD4}"/>
              </a:ext>
            </a:extLst>
          </p:cNvPr>
          <p:cNvSpPr/>
          <p:nvPr/>
        </p:nvSpPr>
        <p:spPr>
          <a:xfrm>
            <a:off x="9512586" y="5804756"/>
            <a:ext cx="1684961" cy="428057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271F1-BBB8-45C9-BFF8-D3419317CEEB}"/>
              </a:ext>
            </a:extLst>
          </p:cNvPr>
          <p:cNvSpPr txBox="1"/>
          <p:nvPr/>
        </p:nvSpPr>
        <p:spPr>
          <a:xfrm>
            <a:off x="10247986" y="5837841"/>
            <a:ext cx="75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After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72B48B-CB91-4E94-8A9E-B58C9BCAB275}"/>
              </a:ext>
            </a:extLst>
          </p:cNvPr>
          <p:cNvSpPr/>
          <p:nvPr/>
        </p:nvSpPr>
        <p:spPr>
          <a:xfrm>
            <a:off x="6609665" y="2100865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62AE1C-F144-4E84-AECF-1D38C00CD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1" y="3282513"/>
            <a:ext cx="3173060" cy="178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2E34AA-5289-4978-AB6A-9D16F3423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69" y="3365313"/>
            <a:ext cx="3218207" cy="16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4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773B45-F1BD-4FA6-A166-87089315786C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51139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 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 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4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C8246-1694-4709-A33D-64CFFFBCB1DF}"/>
              </a:ext>
            </a:extLst>
          </p:cNvPr>
          <p:cNvSpPr txBox="1"/>
          <p:nvPr/>
        </p:nvSpPr>
        <p:spPr>
          <a:xfrm>
            <a:off x="3472666" y="899054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상품판매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084E09-AE29-40C5-923D-A2E1770A539A}"/>
              </a:ext>
            </a:extLst>
          </p:cNvPr>
          <p:cNvSpPr/>
          <p:nvPr/>
        </p:nvSpPr>
        <p:spPr>
          <a:xfrm>
            <a:off x="4018043" y="5804756"/>
            <a:ext cx="1684961" cy="4280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18E114-8578-4A8A-8ED2-D08C52D44219}"/>
              </a:ext>
            </a:extLst>
          </p:cNvPr>
          <p:cNvSpPr/>
          <p:nvPr/>
        </p:nvSpPr>
        <p:spPr>
          <a:xfrm>
            <a:off x="1090703" y="2111139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50D4E0-69CB-491E-8AD2-6BF2DA7BD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53" y="4177506"/>
            <a:ext cx="3168718" cy="17903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65C59F-F708-402E-AA2F-0472462DAFB8}"/>
              </a:ext>
            </a:extLst>
          </p:cNvPr>
          <p:cNvSpPr txBox="1"/>
          <p:nvPr/>
        </p:nvSpPr>
        <p:spPr>
          <a:xfrm>
            <a:off x="4664542" y="5837841"/>
            <a:ext cx="932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Before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C0F466-A53F-4BA2-9E57-929F73738AD4}"/>
              </a:ext>
            </a:extLst>
          </p:cNvPr>
          <p:cNvSpPr/>
          <p:nvPr/>
        </p:nvSpPr>
        <p:spPr>
          <a:xfrm>
            <a:off x="9512586" y="5804756"/>
            <a:ext cx="1684961" cy="428057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271F1-BBB8-45C9-BFF8-D3419317CEEB}"/>
              </a:ext>
            </a:extLst>
          </p:cNvPr>
          <p:cNvSpPr txBox="1"/>
          <p:nvPr/>
        </p:nvSpPr>
        <p:spPr>
          <a:xfrm>
            <a:off x="10247986" y="5837841"/>
            <a:ext cx="75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After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72B48B-CB91-4E94-8A9E-B58C9BCAB275}"/>
              </a:ext>
            </a:extLst>
          </p:cNvPr>
          <p:cNvSpPr/>
          <p:nvPr/>
        </p:nvSpPr>
        <p:spPr>
          <a:xfrm>
            <a:off x="6609665" y="2100865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E431631-3D67-4B71-807C-AB3B51F81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48" y="4176437"/>
            <a:ext cx="3166726" cy="17892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DD121F9-1FAC-498C-AECE-48F3F4DF1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49" y="2386703"/>
            <a:ext cx="3166725" cy="17892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C834A0F-90B8-4244-AF39-C9F6FA975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70" y="2550265"/>
            <a:ext cx="3218207" cy="16236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C1F5528-CC08-4890-95C0-B60701053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70" y="4181157"/>
            <a:ext cx="3218207" cy="16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7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51139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 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 UI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4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C8246-1694-4709-A33D-64CFFFBCB1DF}"/>
              </a:ext>
            </a:extLst>
          </p:cNvPr>
          <p:cNvSpPr txBox="1"/>
          <p:nvPr/>
        </p:nvSpPr>
        <p:spPr>
          <a:xfrm>
            <a:off x="3472666" y="899054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장바구니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084E09-AE29-40C5-923D-A2E1770A539A}"/>
              </a:ext>
            </a:extLst>
          </p:cNvPr>
          <p:cNvSpPr/>
          <p:nvPr/>
        </p:nvSpPr>
        <p:spPr>
          <a:xfrm>
            <a:off x="4018043" y="5804756"/>
            <a:ext cx="1684961" cy="4280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18E114-8578-4A8A-8ED2-D08C52D44219}"/>
              </a:ext>
            </a:extLst>
          </p:cNvPr>
          <p:cNvSpPr/>
          <p:nvPr/>
        </p:nvSpPr>
        <p:spPr>
          <a:xfrm>
            <a:off x="1090703" y="2111139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5C59F-F708-402E-AA2F-0472462DAFB8}"/>
              </a:ext>
            </a:extLst>
          </p:cNvPr>
          <p:cNvSpPr txBox="1"/>
          <p:nvPr/>
        </p:nvSpPr>
        <p:spPr>
          <a:xfrm>
            <a:off x="4664542" y="5837841"/>
            <a:ext cx="932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Before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C0F466-A53F-4BA2-9E57-929F73738AD4}"/>
              </a:ext>
            </a:extLst>
          </p:cNvPr>
          <p:cNvSpPr/>
          <p:nvPr/>
        </p:nvSpPr>
        <p:spPr>
          <a:xfrm>
            <a:off x="9512586" y="5804756"/>
            <a:ext cx="1684961" cy="428057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271F1-BBB8-45C9-BFF8-D3419317CEEB}"/>
              </a:ext>
            </a:extLst>
          </p:cNvPr>
          <p:cNvSpPr txBox="1"/>
          <p:nvPr/>
        </p:nvSpPr>
        <p:spPr>
          <a:xfrm>
            <a:off x="10247986" y="5837841"/>
            <a:ext cx="75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After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72B48B-CB91-4E94-8A9E-B58C9BCAB275}"/>
              </a:ext>
            </a:extLst>
          </p:cNvPr>
          <p:cNvSpPr/>
          <p:nvPr/>
        </p:nvSpPr>
        <p:spPr>
          <a:xfrm>
            <a:off x="6609665" y="2100865"/>
            <a:ext cx="3543017" cy="413194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81DB94-39D1-43AE-8D5A-EF0A09ACC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68" y="3448113"/>
            <a:ext cx="3218207" cy="162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A90C8E-E57B-4166-9FEF-EC815FEE4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81" y="3283982"/>
            <a:ext cx="3173059" cy="17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90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32987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5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D40304-ACC2-4F3D-937B-3353A95C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22" y="422875"/>
            <a:ext cx="6084894" cy="60122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93D18DD3-E875-4CA0-B9F9-488D8602C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431668"/>
              </p:ext>
            </p:extLst>
          </p:nvPr>
        </p:nvGraphicFramePr>
        <p:xfrm>
          <a:off x="712986" y="2118635"/>
          <a:ext cx="4249435" cy="36688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629253">
                  <a:extLst>
                    <a:ext uri="{9D8B030D-6E8A-4147-A177-3AD203B41FA5}">
                      <a16:colId xmlns:a16="http://schemas.microsoft.com/office/drawing/2014/main" val="2283414557"/>
                    </a:ext>
                  </a:extLst>
                </a:gridCol>
                <a:gridCol w="1495465">
                  <a:extLst>
                    <a:ext uri="{9D8B030D-6E8A-4147-A177-3AD203B41FA5}">
                      <a16:colId xmlns:a16="http://schemas.microsoft.com/office/drawing/2014/main" val="1098592557"/>
                    </a:ext>
                  </a:extLst>
                </a:gridCol>
                <a:gridCol w="2124717">
                  <a:extLst>
                    <a:ext uri="{9D8B030D-6E8A-4147-A177-3AD203B41FA5}">
                      <a16:colId xmlns:a16="http://schemas.microsoft.com/office/drawing/2014/main" val="4204354999"/>
                    </a:ext>
                  </a:extLst>
                </a:gridCol>
              </a:tblGrid>
              <a:tr h="333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테이블명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테이블설명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26780"/>
                  </a:ext>
                </a:extLst>
              </a:tr>
              <a:tr h="3335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ea typeface="문체부 돋음체" panose="020B0609000101010101" pitchFamily="49" charset="-127"/>
                        </a:rPr>
                        <a:t>Users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  <a:ea typeface="문체부 돋음체" panose="020B0609000101010101" pitchFamily="49" charset="-127"/>
                        </a:rPr>
                        <a:t>회원테이블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447269"/>
                  </a:ext>
                </a:extLst>
              </a:tr>
              <a:tr h="3335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lt"/>
                          <a:ea typeface="문체부 돋음체" panose="020B0609000101010101" pitchFamily="49" charset="-127"/>
                        </a:rPr>
                        <a:t>Newproduction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  <a:ea typeface="문체부 돋음체" panose="020B0609000101010101" pitchFamily="49" charset="-127"/>
                        </a:rPr>
                        <a:t>신상품테이블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56574"/>
                  </a:ext>
                </a:extLst>
              </a:tr>
              <a:tr h="3335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lt"/>
                          <a:ea typeface="문체부 돋음체" panose="020B0609000101010101" pitchFamily="49" charset="-127"/>
                        </a:rPr>
                        <a:t>Bestproduction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  <a:ea typeface="문체부 돋음체" panose="020B0609000101010101" pitchFamily="49" charset="-127"/>
                        </a:rPr>
                        <a:t>베스트상품테이블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419052"/>
                  </a:ext>
                </a:extLst>
              </a:tr>
              <a:tr h="3335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lt"/>
                          <a:ea typeface="문체부 돋음체" panose="020B0609000101010101" pitchFamily="49" charset="-127"/>
                        </a:rPr>
                        <a:t>Couponproduction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  <a:ea typeface="문체부 돋음체" panose="020B0609000101010101" pitchFamily="49" charset="-127"/>
                        </a:rPr>
                        <a:t>할인</a:t>
                      </a:r>
                      <a:r>
                        <a:rPr lang="en-US" altLang="ko-KR" sz="1200" dirty="0">
                          <a:latin typeface="+mn-lt"/>
                          <a:ea typeface="문체부 돋음체" panose="020B0609000101010101" pitchFamily="49" charset="-127"/>
                        </a:rPr>
                        <a:t>/</a:t>
                      </a:r>
                      <a:r>
                        <a:rPr lang="ko-KR" altLang="en-US" sz="1200" dirty="0">
                          <a:latin typeface="+mn-lt"/>
                          <a:ea typeface="문체부 돋음체" panose="020B0609000101010101" pitchFamily="49" charset="-127"/>
                        </a:rPr>
                        <a:t>쿠폰상품테이블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488637"/>
                  </a:ext>
                </a:extLst>
              </a:tr>
              <a:tr h="3335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lt"/>
                          <a:ea typeface="문체부 돋음체" panose="020B0609000101010101" pitchFamily="49" charset="-127"/>
                        </a:rPr>
                        <a:t>Eventproduction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  <a:ea typeface="문체부 돋음체" panose="020B0609000101010101" pitchFamily="49" charset="-127"/>
                        </a:rPr>
                        <a:t>이벤트테이블</a:t>
                      </a:r>
                      <a:endParaRPr lang="en-US" altLang="ko-KR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977962"/>
                  </a:ext>
                </a:extLst>
              </a:tr>
              <a:tr h="3335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ea typeface="문체부 돋음체" panose="020B0609000101010101" pitchFamily="49" charset="-127"/>
                        </a:rPr>
                        <a:t>Cart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  <a:ea typeface="문체부 돋음체" panose="020B0609000101010101" pitchFamily="49" charset="-127"/>
                        </a:rPr>
                        <a:t>장바구니테이블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389144"/>
                  </a:ext>
                </a:extLst>
              </a:tr>
              <a:tr h="3335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lt"/>
                          <a:ea typeface="문체부 돋음체" panose="020B0609000101010101" pitchFamily="49" charset="-127"/>
                        </a:rPr>
                        <a:t>Questionlist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lt"/>
                          <a:ea typeface="문체부 돋음체" panose="020B0609000101010101" pitchFamily="49" charset="-127"/>
                        </a:rPr>
                        <a:t>자주하는질문테이블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302104"/>
                  </a:ext>
                </a:extLst>
              </a:tr>
              <a:tr h="3335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lt"/>
                          <a:ea typeface="문체부 돋음체" panose="020B0609000101010101" pitchFamily="49" charset="-127"/>
                        </a:rPr>
                        <a:t>Customerservice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lt"/>
                          <a:ea typeface="문체부 돋음체" panose="020B0609000101010101" pitchFamily="49" charset="-127"/>
                        </a:rPr>
                        <a:t>고객의소리테이블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964575"/>
                  </a:ext>
                </a:extLst>
              </a:tr>
              <a:tr h="3335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ea typeface="문체부 돋음체" panose="020B0609000101010101" pitchFamily="49" charset="-127"/>
                        </a:rPr>
                        <a:t>Comments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lt"/>
                          <a:ea typeface="문체부 돋음체" panose="020B0609000101010101" pitchFamily="49" charset="-127"/>
                        </a:rPr>
                        <a:t>댓글테이블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78934"/>
                  </a:ext>
                </a:extLst>
              </a:tr>
              <a:tr h="3335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lt"/>
                          <a:ea typeface="문체부 돋음체" panose="020B0609000101010101" pitchFamily="49" charset="-127"/>
                        </a:rPr>
                        <a:t>Travisnews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lt"/>
                          <a:ea typeface="문체부 돋음체" panose="020B0609000101010101" pitchFamily="49" charset="-127"/>
                        </a:rPr>
                        <a:t>트라비스소식테이블</a:t>
                      </a:r>
                      <a:endParaRPr lang="ko-KR" altLang="en-US" sz="1200" dirty="0">
                        <a:latin typeface="+mn-lt"/>
                        <a:ea typeface="문체부 돋음체" panose="020B0609000101010101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09718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380D6FF-1D2E-4FC3-B8A9-6C3E38125173}"/>
              </a:ext>
            </a:extLst>
          </p:cNvPr>
          <p:cNvSpPr txBox="1"/>
          <p:nvPr/>
        </p:nvSpPr>
        <p:spPr>
          <a:xfrm>
            <a:off x="3472666" y="899054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_ERD</a:t>
            </a:r>
            <a:r>
              <a:rPr lang="ko-KR" altLang="en-US" sz="2000" dirty="0">
                <a:ea typeface="문체부 돋음체" panose="020B0609000101010101" pitchFamily="49" charset="-127"/>
              </a:rPr>
              <a:t>구성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B929B35-FADF-4795-8CA3-DE6C2C4DDC07}"/>
              </a:ext>
            </a:extLst>
          </p:cNvPr>
          <p:cNvGrpSpPr/>
          <p:nvPr/>
        </p:nvGrpSpPr>
        <p:grpSpPr>
          <a:xfrm>
            <a:off x="8033895" y="2811144"/>
            <a:ext cx="245207" cy="276007"/>
            <a:chOff x="4534152" y="1562666"/>
            <a:chExt cx="307948" cy="32485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84E16C5-C078-45BD-8502-0A41DEF385C9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F4A946-7B18-41C3-9A2E-8BA96A61A6E7}"/>
                </a:ext>
              </a:extLst>
            </p:cNvPr>
            <p:cNvSpPr txBox="1"/>
            <p:nvPr/>
          </p:nvSpPr>
          <p:spPr>
            <a:xfrm>
              <a:off x="4534152" y="1562666"/>
              <a:ext cx="298456" cy="323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1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498585-C4D5-4264-B080-B1C4180C097A}"/>
              </a:ext>
            </a:extLst>
          </p:cNvPr>
          <p:cNvGrpSpPr/>
          <p:nvPr/>
        </p:nvGrpSpPr>
        <p:grpSpPr>
          <a:xfrm>
            <a:off x="6448544" y="486847"/>
            <a:ext cx="284052" cy="307777"/>
            <a:chOff x="4534152" y="1562666"/>
            <a:chExt cx="356732" cy="36225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6EC0779-26AE-4F80-BEC2-96059A560D6F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AF05B4-0AE9-42BF-8E83-9D46D60F77BB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2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7F0877B-8847-40E0-8BF8-F18FD6B5993A}"/>
              </a:ext>
            </a:extLst>
          </p:cNvPr>
          <p:cNvGrpSpPr/>
          <p:nvPr/>
        </p:nvGrpSpPr>
        <p:grpSpPr>
          <a:xfrm>
            <a:off x="6448544" y="2118635"/>
            <a:ext cx="284052" cy="307777"/>
            <a:chOff x="4534152" y="1562666"/>
            <a:chExt cx="356732" cy="36225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E6C8BCF-A17D-437A-9FB9-DDA61114A806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F711F2-7262-4546-B90A-1282EBB4E7CE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3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50C36D-AC05-40F5-8D13-DDFF6705A47C}"/>
              </a:ext>
            </a:extLst>
          </p:cNvPr>
          <p:cNvGrpSpPr/>
          <p:nvPr/>
        </p:nvGrpSpPr>
        <p:grpSpPr>
          <a:xfrm>
            <a:off x="6448544" y="3635098"/>
            <a:ext cx="284052" cy="307777"/>
            <a:chOff x="4534152" y="1562666"/>
            <a:chExt cx="356732" cy="36225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09C7F9-DE02-437C-B398-1AFA9F93EDBA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A6CA7E-7E34-4EBB-B017-5CB78BCAD20B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4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CE9C51-345D-4BF6-A461-5EBF93F47B33}"/>
              </a:ext>
            </a:extLst>
          </p:cNvPr>
          <p:cNvGrpSpPr/>
          <p:nvPr/>
        </p:nvGrpSpPr>
        <p:grpSpPr>
          <a:xfrm>
            <a:off x="5727091" y="5212228"/>
            <a:ext cx="284052" cy="307777"/>
            <a:chOff x="4534152" y="1562666"/>
            <a:chExt cx="356732" cy="36225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F462FF0-39A3-4007-8D24-BA19A7A996F1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6B1836-F8F6-4B59-917D-609F591F9EB1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5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D59D027-E9A8-4A88-B8EF-B4031F7A6A2F}"/>
              </a:ext>
            </a:extLst>
          </p:cNvPr>
          <p:cNvGrpSpPr/>
          <p:nvPr/>
        </p:nvGrpSpPr>
        <p:grpSpPr>
          <a:xfrm>
            <a:off x="5175044" y="2778123"/>
            <a:ext cx="284052" cy="307777"/>
            <a:chOff x="4534152" y="1562666"/>
            <a:chExt cx="356732" cy="36225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3D60E20-BA84-432B-9067-1EF905315576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56B7A4-1637-4CA8-9C00-307A77E13DA6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6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D9DEE8C-D778-4E1D-A163-40164F966062}"/>
              </a:ext>
            </a:extLst>
          </p:cNvPr>
          <p:cNvGrpSpPr/>
          <p:nvPr/>
        </p:nvGrpSpPr>
        <p:grpSpPr>
          <a:xfrm>
            <a:off x="8992035" y="2013377"/>
            <a:ext cx="284052" cy="307777"/>
            <a:chOff x="4534152" y="1562666"/>
            <a:chExt cx="356732" cy="36225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E957D78-1EDF-4173-B4D7-F3D8443C57F1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2939AF-646A-451B-867D-E51FEB2E73AB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7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50A1376-A6E5-48C0-B2CB-4521BC7A4FB5}"/>
              </a:ext>
            </a:extLst>
          </p:cNvPr>
          <p:cNvGrpSpPr/>
          <p:nvPr/>
        </p:nvGrpSpPr>
        <p:grpSpPr>
          <a:xfrm>
            <a:off x="8387196" y="4689465"/>
            <a:ext cx="383438" cy="307777"/>
            <a:chOff x="4460407" y="1562666"/>
            <a:chExt cx="481548" cy="36225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7138BDB-AAB3-4E68-9AD7-99CD0A715FD5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184CFA-4910-4E89-B228-0CEE2A7DA81B}"/>
                </a:ext>
              </a:extLst>
            </p:cNvPr>
            <p:cNvSpPr txBox="1"/>
            <p:nvPr/>
          </p:nvSpPr>
          <p:spPr>
            <a:xfrm>
              <a:off x="4460407" y="1562666"/>
              <a:ext cx="481548" cy="36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10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FFCC64-716F-49F6-8654-73C6FF193229}"/>
              </a:ext>
            </a:extLst>
          </p:cNvPr>
          <p:cNvGrpSpPr/>
          <p:nvPr/>
        </p:nvGrpSpPr>
        <p:grpSpPr>
          <a:xfrm>
            <a:off x="8992035" y="3275110"/>
            <a:ext cx="284052" cy="307777"/>
            <a:chOff x="4534152" y="1562666"/>
            <a:chExt cx="356732" cy="36225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2E6E05D-17B4-4C23-8075-EAA95736CF63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06DEBF-E1A6-4E24-9448-FA44B9D984DC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8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733606-5960-4539-A7D7-BE8D78C28E0F}"/>
              </a:ext>
            </a:extLst>
          </p:cNvPr>
          <p:cNvGrpSpPr/>
          <p:nvPr/>
        </p:nvGrpSpPr>
        <p:grpSpPr>
          <a:xfrm>
            <a:off x="10335220" y="2864882"/>
            <a:ext cx="284052" cy="307777"/>
            <a:chOff x="4534152" y="1562666"/>
            <a:chExt cx="356732" cy="36225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CDF4A4-B250-443B-AD80-598E73208DF7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C23F9B-1054-431F-893D-449192DDFDB2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9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CB55C63-B938-4657-A49A-52DDB934D1EA}"/>
              </a:ext>
            </a:extLst>
          </p:cNvPr>
          <p:cNvGrpSpPr/>
          <p:nvPr/>
        </p:nvGrpSpPr>
        <p:grpSpPr>
          <a:xfrm>
            <a:off x="876319" y="2452483"/>
            <a:ext cx="245207" cy="276007"/>
            <a:chOff x="4534152" y="1562666"/>
            <a:chExt cx="307948" cy="324857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71096CC-1610-4C7A-82FD-859430752CC0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E43399-8491-4A3A-AE86-4976D0D689AE}"/>
                </a:ext>
              </a:extLst>
            </p:cNvPr>
            <p:cNvSpPr txBox="1"/>
            <p:nvPr/>
          </p:nvSpPr>
          <p:spPr>
            <a:xfrm>
              <a:off x="4534152" y="1562666"/>
              <a:ext cx="298456" cy="323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1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AD68615-C6E3-468A-BA4E-B01D115135AF}"/>
              </a:ext>
            </a:extLst>
          </p:cNvPr>
          <p:cNvGrpSpPr/>
          <p:nvPr/>
        </p:nvGrpSpPr>
        <p:grpSpPr>
          <a:xfrm>
            <a:off x="876322" y="2794007"/>
            <a:ext cx="284052" cy="307777"/>
            <a:chOff x="4534152" y="1562666"/>
            <a:chExt cx="356732" cy="36225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553E3C0-57C3-4A8A-8495-3739A7678C93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A67674-8E49-4F44-8E85-8B13899C723A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2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F170176-4FE1-41C0-87EC-C10A2F971631}"/>
              </a:ext>
            </a:extLst>
          </p:cNvPr>
          <p:cNvGrpSpPr/>
          <p:nvPr/>
        </p:nvGrpSpPr>
        <p:grpSpPr>
          <a:xfrm>
            <a:off x="876322" y="3119972"/>
            <a:ext cx="284052" cy="307777"/>
            <a:chOff x="4534152" y="1562666"/>
            <a:chExt cx="356732" cy="36225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D956C9D-C56E-42D6-BDB7-8E401DD7D151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34E3018-5629-4615-A9FF-98633722A52F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3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5F24E26-2148-464F-B6B1-6A7D316474E8}"/>
              </a:ext>
            </a:extLst>
          </p:cNvPr>
          <p:cNvGrpSpPr/>
          <p:nvPr/>
        </p:nvGrpSpPr>
        <p:grpSpPr>
          <a:xfrm>
            <a:off x="876322" y="3469379"/>
            <a:ext cx="284052" cy="307777"/>
            <a:chOff x="4534152" y="1562666"/>
            <a:chExt cx="356732" cy="362250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50F2C79-1B42-4EC5-88B2-FC379C757D42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2873E22-FE99-4A48-A5C7-87FA58FC80AA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4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A890EEB-9E72-4079-8EA5-BE2F9A9F919D}"/>
              </a:ext>
            </a:extLst>
          </p:cNvPr>
          <p:cNvGrpSpPr/>
          <p:nvPr/>
        </p:nvGrpSpPr>
        <p:grpSpPr>
          <a:xfrm>
            <a:off x="876322" y="3800727"/>
            <a:ext cx="284052" cy="307777"/>
            <a:chOff x="4534152" y="1562666"/>
            <a:chExt cx="356732" cy="362250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1A450CAE-6660-4E8B-95FA-4001A10A5515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4410848-4FAF-4A95-A2DA-7EBB4CFC5CDF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5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56D570F-783D-4042-A400-7F41D8CF0100}"/>
              </a:ext>
            </a:extLst>
          </p:cNvPr>
          <p:cNvGrpSpPr/>
          <p:nvPr/>
        </p:nvGrpSpPr>
        <p:grpSpPr>
          <a:xfrm>
            <a:off x="876322" y="4138644"/>
            <a:ext cx="284052" cy="307777"/>
            <a:chOff x="4534152" y="1562666"/>
            <a:chExt cx="356732" cy="36225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A28B2A8-BBA2-46F7-B094-73FAB91A075D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E71DED-5BBD-4C47-A96A-3768CBFA3E00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6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6EF799B-824C-46A1-866F-9FECDC786245}"/>
              </a:ext>
            </a:extLst>
          </p:cNvPr>
          <p:cNvGrpSpPr/>
          <p:nvPr/>
        </p:nvGrpSpPr>
        <p:grpSpPr>
          <a:xfrm>
            <a:off x="876322" y="4463282"/>
            <a:ext cx="284052" cy="307777"/>
            <a:chOff x="4534152" y="1562666"/>
            <a:chExt cx="356732" cy="36225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36AFB2D7-D41D-4B62-8482-B539A6D2D4B4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B2CE8E-F1E0-4FD4-A666-3B6B62843941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7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359ACEA-9137-4BC8-AD36-17E7BE4AE895}"/>
              </a:ext>
            </a:extLst>
          </p:cNvPr>
          <p:cNvGrpSpPr/>
          <p:nvPr/>
        </p:nvGrpSpPr>
        <p:grpSpPr>
          <a:xfrm>
            <a:off x="876322" y="4802860"/>
            <a:ext cx="284052" cy="307777"/>
            <a:chOff x="4534152" y="1562666"/>
            <a:chExt cx="356732" cy="36225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214F3952-9B84-4A52-84D4-CDF465C6D55D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3AEE11-F79B-43F8-BE25-6F03ACB88E41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8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1203EA6-FDBD-4DF1-9127-CCEB3FD2B744}"/>
              </a:ext>
            </a:extLst>
          </p:cNvPr>
          <p:cNvGrpSpPr/>
          <p:nvPr/>
        </p:nvGrpSpPr>
        <p:grpSpPr>
          <a:xfrm>
            <a:off x="876322" y="5137439"/>
            <a:ext cx="284052" cy="307777"/>
            <a:chOff x="4534152" y="1562666"/>
            <a:chExt cx="356732" cy="362250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E7E5FBBD-0A1E-46B4-9B6C-709997D5A1A9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05B8F0-5FD5-41FE-9161-5DEEDCCB74F1}"/>
                </a:ext>
              </a:extLst>
            </p:cNvPr>
            <p:cNvSpPr txBox="1"/>
            <p:nvPr/>
          </p:nvSpPr>
          <p:spPr>
            <a:xfrm>
              <a:off x="4534152" y="1562666"/>
              <a:ext cx="356732" cy="36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9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53D7EA3-CF59-4C9B-93C3-43ACE8F4B8C0}"/>
              </a:ext>
            </a:extLst>
          </p:cNvPr>
          <p:cNvGrpSpPr/>
          <p:nvPr/>
        </p:nvGrpSpPr>
        <p:grpSpPr>
          <a:xfrm>
            <a:off x="825612" y="5472018"/>
            <a:ext cx="383438" cy="307777"/>
            <a:chOff x="4460407" y="1562666"/>
            <a:chExt cx="481548" cy="362250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A7DBBDF-D087-4939-A36C-45BA0ABB8E39}"/>
                </a:ext>
              </a:extLst>
            </p:cNvPr>
            <p:cNvSpPr/>
            <p:nvPr/>
          </p:nvSpPr>
          <p:spPr>
            <a:xfrm>
              <a:off x="4580389" y="1619904"/>
              <a:ext cx="261711" cy="267619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EE15EFA-B996-41EE-B20C-528225B2D975}"/>
                </a:ext>
              </a:extLst>
            </p:cNvPr>
            <p:cNvSpPr txBox="1"/>
            <p:nvPr/>
          </p:nvSpPr>
          <p:spPr>
            <a:xfrm>
              <a:off x="4460407" y="1562666"/>
              <a:ext cx="481548" cy="36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10</a:t>
              </a:r>
              <a:endParaRPr lang="ko-KR" altLang="en-US" sz="14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6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FA5F8D-3AB1-4AA2-A330-12248F0AD177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A307A4-6A46-44C5-8AB3-FD5784934329}"/>
              </a:ext>
            </a:extLst>
          </p:cNvPr>
          <p:cNvSpPr/>
          <p:nvPr/>
        </p:nvSpPr>
        <p:spPr>
          <a:xfrm rot="5400000">
            <a:off x="3071545" y="3397577"/>
            <a:ext cx="5165331" cy="6285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C8BC86-2BEE-4C8A-AD2D-F5B5A901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33" y="2766218"/>
            <a:ext cx="3014609" cy="1325563"/>
          </a:xfrm>
        </p:spPr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16A33B1-6742-4365-AE37-A6461D9B9E6E}"/>
              </a:ext>
            </a:extLst>
          </p:cNvPr>
          <p:cNvGrpSpPr/>
          <p:nvPr/>
        </p:nvGrpSpPr>
        <p:grpSpPr>
          <a:xfrm>
            <a:off x="7892708" y="1476030"/>
            <a:ext cx="1931258" cy="3905937"/>
            <a:chOff x="7838632" y="1180728"/>
            <a:chExt cx="1931258" cy="390593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C0DA27C-BABE-48C4-B1BB-CCA909187A7D}"/>
                </a:ext>
              </a:extLst>
            </p:cNvPr>
            <p:cNvGrpSpPr/>
            <p:nvPr/>
          </p:nvGrpSpPr>
          <p:grpSpPr>
            <a:xfrm>
              <a:off x="7838632" y="1180728"/>
              <a:ext cx="1335639" cy="362308"/>
              <a:chOff x="7774805" y="1261873"/>
              <a:chExt cx="1335639" cy="36230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23E89-2340-434C-8F20-5CEBF06E57A5}"/>
                  </a:ext>
                </a:extLst>
              </p:cNvPr>
              <p:cNvSpPr txBox="1"/>
              <p:nvPr/>
            </p:nvSpPr>
            <p:spPr>
              <a:xfrm>
                <a:off x="8199784" y="1289139"/>
                <a:ext cx="9106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+mj-ea"/>
                    <a:ea typeface="+mj-ea"/>
                  </a:rPr>
                  <a:t>기획의도</a:t>
                </a: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1C1844A-F079-4E81-9C0C-5172B88A966E}"/>
                  </a:ext>
                </a:extLst>
              </p:cNvPr>
              <p:cNvGrpSpPr/>
              <p:nvPr/>
            </p:nvGrpSpPr>
            <p:grpSpPr>
              <a:xfrm>
                <a:off x="7774805" y="1261873"/>
                <a:ext cx="338863" cy="362308"/>
                <a:chOff x="7647034" y="1459701"/>
                <a:chExt cx="399988" cy="427662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5CF2A552-8668-4F47-B0EB-E44B6124A781}"/>
                    </a:ext>
                  </a:extLst>
                </p:cNvPr>
                <p:cNvSpPr/>
                <p:nvPr/>
              </p:nvSpPr>
              <p:spPr>
                <a:xfrm>
                  <a:off x="7647034" y="1487376"/>
                  <a:ext cx="399988" cy="399987"/>
                </a:xfrm>
                <a:prstGeom prst="ellipse">
                  <a:avLst/>
                </a:pr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C11F72-82D3-40B2-8227-AB4816C3D38B}"/>
                    </a:ext>
                  </a:extLst>
                </p:cNvPr>
                <p:cNvSpPr txBox="1"/>
                <p:nvPr/>
              </p:nvSpPr>
              <p:spPr>
                <a:xfrm>
                  <a:off x="7670295" y="1459701"/>
                  <a:ext cx="280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1</a:t>
                  </a:r>
                  <a:endParaRPr lang="ko-KR" altLang="en-US" dirty="0">
                    <a:solidFill>
                      <a:schemeClr val="bg1"/>
                    </a:solidFill>
                    <a:ea typeface="문체부 돋음체" panose="020B0609000101010101" pitchFamily="49" charset="-127"/>
                  </a:endParaRP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76A343A-D718-413D-8975-E0C1D9C1EB0D}"/>
                </a:ext>
              </a:extLst>
            </p:cNvPr>
            <p:cNvGrpSpPr/>
            <p:nvPr/>
          </p:nvGrpSpPr>
          <p:grpSpPr>
            <a:xfrm>
              <a:off x="7838632" y="1771333"/>
              <a:ext cx="1872534" cy="362308"/>
              <a:chOff x="7774805" y="1907304"/>
              <a:chExt cx="1872534" cy="36230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65A8F5-EBDB-4E21-B25B-D94F7065E0BA}"/>
                  </a:ext>
                </a:extLst>
              </p:cNvPr>
              <p:cNvSpPr txBox="1"/>
              <p:nvPr/>
            </p:nvSpPr>
            <p:spPr>
              <a:xfrm>
                <a:off x="8199784" y="1934570"/>
                <a:ext cx="14475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+mj-ea"/>
                    <a:ea typeface="+mj-ea"/>
                  </a:rPr>
                  <a:t>요구사항정의서</a:t>
                </a:r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2A38D65-B179-4D1F-9940-5B1E20F0A133}"/>
                  </a:ext>
                </a:extLst>
              </p:cNvPr>
              <p:cNvGrpSpPr/>
              <p:nvPr/>
            </p:nvGrpSpPr>
            <p:grpSpPr>
              <a:xfrm>
                <a:off x="7774805" y="1907304"/>
                <a:ext cx="338863" cy="362308"/>
                <a:chOff x="7647034" y="1459701"/>
                <a:chExt cx="399988" cy="427662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7161668-43ED-4A96-AF6F-DBDF78EBCA58}"/>
                    </a:ext>
                  </a:extLst>
                </p:cNvPr>
                <p:cNvSpPr/>
                <p:nvPr/>
              </p:nvSpPr>
              <p:spPr>
                <a:xfrm>
                  <a:off x="7647034" y="1487376"/>
                  <a:ext cx="399988" cy="399987"/>
                </a:xfrm>
                <a:prstGeom prst="ellipse">
                  <a:avLst/>
                </a:pr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2C24E53-C15C-42EE-B6F0-56E8D0C0BBAE}"/>
                    </a:ext>
                  </a:extLst>
                </p:cNvPr>
                <p:cNvSpPr txBox="1"/>
                <p:nvPr/>
              </p:nvSpPr>
              <p:spPr>
                <a:xfrm>
                  <a:off x="7670295" y="1459701"/>
                  <a:ext cx="280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2</a:t>
                  </a:r>
                  <a:endParaRPr lang="ko-KR" altLang="en-US" dirty="0">
                    <a:solidFill>
                      <a:schemeClr val="bg1"/>
                    </a:solidFill>
                    <a:ea typeface="문체부 돋음체" panose="020B0609000101010101" pitchFamily="49" charset="-127"/>
                  </a:endParaRPr>
                </a:p>
              </p:txBody>
            </p: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FE7A93D-AC86-4976-92CB-D368DE992FD1}"/>
                </a:ext>
              </a:extLst>
            </p:cNvPr>
            <p:cNvGrpSpPr/>
            <p:nvPr/>
          </p:nvGrpSpPr>
          <p:grpSpPr>
            <a:xfrm>
              <a:off x="7838632" y="2361938"/>
              <a:ext cx="1696366" cy="362308"/>
              <a:chOff x="7774805" y="2552735"/>
              <a:chExt cx="1696366" cy="36230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EB8F3-8922-4707-BA44-E99BC3582DD7}"/>
                  </a:ext>
                </a:extLst>
              </p:cNvPr>
              <p:cNvSpPr txBox="1"/>
              <p:nvPr/>
            </p:nvSpPr>
            <p:spPr>
              <a:xfrm>
                <a:off x="8199785" y="2580001"/>
                <a:ext cx="1271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+mj-ea"/>
                    <a:ea typeface="+mj-ea"/>
                  </a:rPr>
                  <a:t>기본개발환경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0DB4B48-0189-4944-990B-4505D099A2B7}"/>
                  </a:ext>
                </a:extLst>
              </p:cNvPr>
              <p:cNvGrpSpPr/>
              <p:nvPr/>
            </p:nvGrpSpPr>
            <p:grpSpPr>
              <a:xfrm>
                <a:off x="7774805" y="2552735"/>
                <a:ext cx="338863" cy="362308"/>
                <a:chOff x="7647034" y="1459701"/>
                <a:chExt cx="399988" cy="427662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98D0EED-EEFC-407A-8172-E138787D717F}"/>
                    </a:ext>
                  </a:extLst>
                </p:cNvPr>
                <p:cNvSpPr/>
                <p:nvPr/>
              </p:nvSpPr>
              <p:spPr>
                <a:xfrm>
                  <a:off x="7647034" y="1487376"/>
                  <a:ext cx="399988" cy="399987"/>
                </a:xfrm>
                <a:prstGeom prst="ellipse">
                  <a:avLst/>
                </a:pr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21DA37C-7D87-4861-992F-1963DDC8E509}"/>
                    </a:ext>
                  </a:extLst>
                </p:cNvPr>
                <p:cNvSpPr txBox="1"/>
                <p:nvPr/>
              </p:nvSpPr>
              <p:spPr>
                <a:xfrm>
                  <a:off x="7670295" y="1459701"/>
                  <a:ext cx="280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3</a:t>
                  </a:r>
                  <a:endParaRPr lang="ko-KR" altLang="en-US" dirty="0">
                    <a:solidFill>
                      <a:schemeClr val="bg1"/>
                    </a:solidFill>
                    <a:ea typeface="문체부 돋음체" panose="020B0609000101010101" pitchFamily="49" charset="-127"/>
                  </a:endParaRPr>
                </a:p>
              </p:txBody>
            </p:sp>
          </p:grp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BD1505-F5EC-4731-9F38-239A869AC90E}"/>
                </a:ext>
              </a:extLst>
            </p:cNvPr>
            <p:cNvGrpSpPr/>
            <p:nvPr/>
          </p:nvGrpSpPr>
          <p:grpSpPr>
            <a:xfrm>
              <a:off x="7838632" y="2952543"/>
              <a:ext cx="1872534" cy="362308"/>
              <a:chOff x="7774805" y="3198166"/>
              <a:chExt cx="1872534" cy="36230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D0E011-2894-462B-8F89-572DF26D4FAC}"/>
                  </a:ext>
                </a:extLst>
              </p:cNvPr>
              <p:cNvSpPr txBox="1"/>
              <p:nvPr/>
            </p:nvSpPr>
            <p:spPr>
              <a:xfrm>
                <a:off x="8199784" y="3225432"/>
                <a:ext cx="14475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+mj-ea"/>
                    <a:ea typeface="+mj-ea"/>
                  </a:rPr>
                  <a:t>UI</a:t>
                </a:r>
                <a:r>
                  <a:rPr lang="ko-KR" altLang="en-US" sz="1400" dirty="0">
                    <a:latin typeface="+mj-ea"/>
                    <a:ea typeface="+mj-ea"/>
                  </a:rPr>
                  <a:t>설계 </a:t>
                </a:r>
                <a:r>
                  <a:rPr lang="en-US" altLang="ko-KR" sz="1400" dirty="0">
                    <a:latin typeface="+mj-ea"/>
                    <a:ea typeface="+mj-ea"/>
                  </a:rPr>
                  <a:t>/ UI</a:t>
                </a:r>
                <a:r>
                  <a:rPr lang="ko-KR" altLang="en-US" sz="1400" dirty="0">
                    <a:latin typeface="+mj-ea"/>
                    <a:ea typeface="+mj-ea"/>
                  </a:rPr>
                  <a:t>구현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238245-0566-48B2-8435-DDEB9B5B3237}"/>
                  </a:ext>
                </a:extLst>
              </p:cNvPr>
              <p:cNvGrpSpPr/>
              <p:nvPr/>
            </p:nvGrpSpPr>
            <p:grpSpPr>
              <a:xfrm>
                <a:off x="7774805" y="3198166"/>
                <a:ext cx="338863" cy="362308"/>
                <a:chOff x="7647034" y="1459701"/>
                <a:chExt cx="399988" cy="427662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69295F-57A4-4B7A-B78C-8CB51B94644D}"/>
                    </a:ext>
                  </a:extLst>
                </p:cNvPr>
                <p:cNvSpPr/>
                <p:nvPr/>
              </p:nvSpPr>
              <p:spPr>
                <a:xfrm>
                  <a:off x="7647034" y="1487376"/>
                  <a:ext cx="399988" cy="399987"/>
                </a:xfrm>
                <a:prstGeom prst="ellipse">
                  <a:avLst/>
                </a:pr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58D8F85-D292-404F-BE9D-E28669BFD864}"/>
                    </a:ext>
                  </a:extLst>
                </p:cNvPr>
                <p:cNvSpPr txBox="1"/>
                <p:nvPr/>
              </p:nvSpPr>
              <p:spPr>
                <a:xfrm>
                  <a:off x="7670295" y="1459701"/>
                  <a:ext cx="280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4</a:t>
                  </a:r>
                  <a:endParaRPr lang="ko-KR" altLang="en-US" dirty="0">
                    <a:solidFill>
                      <a:schemeClr val="bg1"/>
                    </a:solidFill>
                    <a:ea typeface="문체부 돋음체" panose="020B0609000101010101" pitchFamily="49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2E6EE63-1801-4306-9A6A-8A7C96D2E4E2}"/>
                </a:ext>
              </a:extLst>
            </p:cNvPr>
            <p:cNvGrpSpPr/>
            <p:nvPr/>
          </p:nvGrpSpPr>
          <p:grpSpPr>
            <a:xfrm>
              <a:off x="7838632" y="3543148"/>
              <a:ext cx="1872534" cy="362308"/>
              <a:chOff x="7774805" y="3843597"/>
              <a:chExt cx="1872534" cy="36230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A5F039-DA47-457C-A465-2C6F24153230}"/>
                  </a:ext>
                </a:extLst>
              </p:cNvPr>
              <p:cNvSpPr txBox="1"/>
              <p:nvPr/>
            </p:nvSpPr>
            <p:spPr>
              <a:xfrm>
                <a:off x="8199784" y="3870863"/>
                <a:ext cx="14475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+mj-ea"/>
                    <a:ea typeface="+mj-ea"/>
                  </a:rPr>
                  <a:t>DB</a:t>
                </a:r>
                <a:r>
                  <a:rPr lang="ko-KR" altLang="en-US" sz="1400" dirty="0">
                    <a:latin typeface="+mj-ea"/>
                    <a:ea typeface="+mj-ea"/>
                  </a:rPr>
                  <a:t>설계</a:t>
                </a:r>
                <a:r>
                  <a:rPr lang="en-US" altLang="ko-KR" sz="1400" dirty="0">
                    <a:latin typeface="+mj-ea"/>
                    <a:ea typeface="+mj-ea"/>
                  </a:rPr>
                  <a:t>/DB</a:t>
                </a:r>
                <a:r>
                  <a:rPr lang="ko-KR" altLang="en-US" sz="1400" dirty="0">
                    <a:latin typeface="+mj-ea"/>
                    <a:ea typeface="+mj-ea"/>
                  </a:rPr>
                  <a:t>구현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7FDCF96B-CA02-482D-AD31-952F153881BD}"/>
                  </a:ext>
                </a:extLst>
              </p:cNvPr>
              <p:cNvGrpSpPr/>
              <p:nvPr/>
            </p:nvGrpSpPr>
            <p:grpSpPr>
              <a:xfrm>
                <a:off x="7774805" y="3843597"/>
                <a:ext cx="338863" cy="362308"/>
                <a:chOff x="7647034" y="1459701"/>
                <a:chExt cx="399988" cy="427662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4B5C5BE-B19A-44C1-A255-6F2CC91FC5B2}"/>
                    </a:ext>
                  </a:extLst>
                </p:cNvPr>
                <p:cNvSpPr/>
                <p:nvPr/>
              </p:nvSpPr>
              <p:spPr>
                <a:xfrm>
                  <a:off x="7647034" y="1487376"/>
                  <a:ext cx="399988" cy="399987"/>
                </a:xfrm>
                <a:prstGeom prst="ellipse">
                  <a:avLst/>
                </a:pr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C98148D-553D-4B1B-B4FC-61FDD579483B}"/>
                    </a:ext>
                  </a:extLst>
                </p:cNvPr>
                <p:cNvSpPr txBox="1"/>
                <p:nvPr/>
              </p:nvSpPr>
              <p:spPr>
                <a:xfrm>
                  <a:off x="7670295" y="1459701"/>
                  <a:ext cx="280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5</a:t>
                  </a:r>
                  <a:endParaRPr lang="ko-KR" altLang="en-US" dirty="0">
                    <a:solidFill>
                      <a:schemeClr val="bg1"/>
                    </a:solidFill>
                    <a:ea typeface="문체부 돋음체" panose="020B0609000101010101" pitchFamily="49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585C909-1856-45C9-AAD3-C41EC3FBA678}"/>
                </a:ext>
              </a:extLst>
            </p:cNvPr>
            <p:cNvGrpSpPr/>
            <p:nvPr/>
          </p:nvGrpSpPr>
          <p:grpSpPr>
            <a:xfrm>
              <a:off x="7838637" y="4133753"/>
              <a:ext cx="1931253" cy="362307"/>
              <a:chOff x="7774810" y="4489028"/>
              <a:chExt cx="1931253" cy="36230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6FAAE7-756D-4179-B72D-B1FA31E96B2E}"/>
                  </a:ext>
                </a:extLst>
              </p:cNvPr>
              <p:cNvSpPr txBox="1"/>
              <p:nvPr/>
            </p:nvSpPr>
            <p:spPr>
              <a:xfrm>
                <a:off x="8199785" y="4516294"/>
                <a:ext cx="15062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+mj-ea"/>
                    <a:ea typeface="+mj-ea"/>
                  </a:rPr>
                  <a:t>주요 기술상세서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4173C40-95A0-40A2-BA6F-2DC601BE4673}"/>
                  </a:ext>
                </a:extLst>
              </p:cNvPr>
              <p:cNvGrpSpPr/>
              <p:nvPr/>
            </p:nvGrpSpPr>
            <p:grpSpPr>
              <a:xfrm>
                <a:off x="7774810" y="4489028"/>
                <a:ext cx="338863" cy="362307"/>
                <a:chOff x="7647040" y="1459701"/>
                <a:chExt cx="399988" cy="427661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723C90F-9699-4897-9EE2-8C17A8C707AA}"/>
                    </a:ext>
                  </a:extLst>
                </p:cNvPr>
                <p:cNvSpPr/>
                <p:nvPr/>
              </p:nvSpPr>
              <p:spPr>
                <a:xfrm>
                  <a:off x="7647040" y="1487375"/>
                  <a:ext cx="399988" cy="399987"/>
                </a:xfrm>
                <a:prstGeom prst="ellipse">
                  <a:avLst/>
                </a:pr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0FEE6F8-21C0-4216-9981-C4835ACF6B07}"/>
                    </a:ext>
                  </a:extLst>
                </p:cNvPr>
                <p:cNvSpPr txBox="1"/>
                <p:nvPr/>
              </p:nvSpPr>
              <p:spPr>
                <a:xfrm>
                  <a:off x="7670295" y="1459701"/>
                  <a:ext cx="280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6</a:t>
                  </a:r>
                  <a:endParaRPr lang="ko-KR" altLang="en-US" dirty="0">
                    <a:solidFill>
                      <a:schemeClr val="bg1"/>
                    </a:solidFill>
                    <a:ea typeface="문체부 돋음체" panose="020B0609000101010101" pitchFamily="49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FFA97C9-63B7-4105-B7E4-592F9CB7C2FA}"/>
                </a:ext>
              </a:extLst>
            </p:cNvPr>
            <p:cNvGrpSpPr/>
            <p:nvPr/>
          </p:nvGrpSpPr>
          <p:grpSpPr>
            <a:xfrm>
              <a:off x="7838632" y="4724357"/>
              <a:ext cx="1696366" cy="362308"/>
              <a:chOff x="7774805" y="5134459"/>
              <a:chExt cx="1696366" cy="36230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D3CD45-93A3-45C6-B58F-008E310332DF}"/>
                  </a:ext>
                </a:extLst>
              </p:cNvPr>
              <p:cNvSpPr txBox="1"/>
              <p:nvPr/>
            </p:nvSpPr>
            <p:spPr>
              <a:xfrm>
                <a:off x="8199784" y="5161725"/>
                <a:ext cx="12713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+mj-ea"/>
                    <a:ea typeface="+mj-ea"/>
                  </a:rPr>
                  <a:t>개발자테스트</a:t>
                </a: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FB3E030C-215A-4820-B3C9-50E3D122A147}"/>
                  </a:ext>
                </a:extLst>
              </p:cNvPr>
              <p:cNvGrpSpPr/>
              <p:nvPr/>
            </p:nvGrpSpPr>
            <p:grpSpPr>
              <a:xfrm>
                <a:off x="7774805" y="5134459"/>
                <a:ext cx="338863" cy="362308"/>
                <a:chOff x="7647034" y="1459701"/>
                <a:chExt cx="399988" cy="427662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10F0364-2990-4FD3-B5AB-0ACED3B5F146}"/>
                    </a:ext>
                  </a:extLst>
                </p:cNvPr>
                <p:cNvSpPr/>
                <p:nvPr/>
              </p:nvSpPr>
              <p:spPr>
                <a:xfrm>
                  <a:off x="7647034" y="1487376"/>
                  <a:ext cx="399988" cy="399987"/>
                </a:xfrm>
                <a:prstGeom prst="ellipse">
                  <a:avLst/>
                </a:pr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20908D-20AD-4015-9608-0B063D80A148}"/>
                    </a:ext>
                  </a:extLst>
                </p:cNvPr>
                <p:cNvSpPr txBox="1"/>
                <p:nvPr/>
              </p:nvSpPr>
              <p:spPr>
                <a:xfrm>
                  <a:off x="7670295" y="1459701"/>
                  <a:ext cx="280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7</a:t>
                  </a:r>
                  <a:endParaRPr lang="ko-KR" altLang="en-US" dirty="0">
                    <a:solidFill>
                      <a:schemeClr val="bg1"/>
                    </a:solidFill>
                    <a:ea typeface="문체부 돋음체" panose="020B0609000101010101" pitchFamily="49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41759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32987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5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3917BB-972B-4B46-8668-9089545BC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667671"/>
              </p:ext>
            </p:extLst>
          </p:nvPr>
        </p:nvGraphicFramePr>
        <p:xfrm>
          <a:off x="1111250" y="2118635"/>
          <a:ext cx="6112512" cy="345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528128">
                  <a:extLst>
                    <a:ext uri="{9D8B030D-6E8A-4147-A177-3AD203B41FA5}">
                      <a16:colId xmlns:a16="http://schemas.microsoft.com/office/drawing/2014/main" val="201399156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4076447079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7132015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99412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데이터타입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8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회원아이디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null,  </a:t>
                      </a:r>
                      <a:r>
                        <a:rPr lang="en-US" altLang="ko-KR" sz="1300" dirty="0" err="1"/>
                        <a:t>Primarykey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1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Upw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Uname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Varchar(10)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Uadress_num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회원우편번호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6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Uadress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Varchar(80)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0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Uadress_detail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Varchar(80)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회원상세주소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24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Uemail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Varchar(40)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회원이메일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Ujointime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Timestamp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회원가입날짜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21288"/>
                  </a:ext>
                </a:extLst>
              </a:tr>
            </a:tbl>
          </a:graphicData>
        </a:graphic>
      </p:graphicFrame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51E92E0-47CC-429F-AD01-2984B8F6FD6D}"/>
              </a:ext>
            </a:extLst>
          </p:cNvPr>
          <p:cNvSpPr/>
          <p:nvPr/>
        </p:nvSpPr>
        <p:spPr>
          <a:xfrm flipV="1">
            <a:off x="7672387" y="2118635"/>
            <a:ext cx="662967" cy="619759"/>
          </a:xfrm>
          <a:prstGeom prst="bentUp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31E07A-774C-4749-9EAB-21B450AE2F63}"/>
              </a:ext>
            </a:extLst>
          </p:cNvPr>
          <p:cNvGrpSpPr/>
          <p:nvPr/>
        </p:nvGrpSpPr>
        <p:grpSpPr>
          <a:xfrm>
            <a:off x="7662113" y="2955829"/>
            <a:ext cx="1389608" cy="653533"/>
            <a:chOff x="7814513" y="2965949"/>
            <a:chExt cx="1268527" cy="6535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D22340-44AD-48F1-A295-9D49A4221961}"/>
                </a:ext>
              </a:extLst>
            </p:cNvPr>
            <p:cNvSpPr/>
            <p:nvPr/>
          </p:nvSpPr>
          <p:spPr>
            <a:xfrm>
              <a:off x="7814513" y="2965949"/>
              <a:ext cx="1268527" cy="3778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29504F-092B-466D-B889-A11D89603128}"/>
                </a:ext>
              </a:extLst>
            </p:cNvPr>
            <p:cNvSpPr txBox="1"/>
            <p:nvPr/>
          </p:nvSpPr>
          <p:spPr>
            <a:xfrm>
              <a:off x="7824787" y="2973151"/>
              <a:ext cx="1258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Users Table</a:t>
              </a:r>
              <a:endParaRPr lang="ko-KR" altLang="en-US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B4631B-66C6-43C6-8EFB-6250C7802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707" y="3601449"/>
            <a:ext cx="3128924" cy="13811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7552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32987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5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3917BB-972B-4B46-8668-9089545BC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200590"/>
              </p:ext>
            </p:extLst>
          </p:nvPr>
        </p:nvGraphicFramePr>
        <p:xfrm>
          <a:off x="1111250" y="2118635"/>
          <a:ext cx="6112512" cy="402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528128">
                  <a:extLst>
                    <a:ext uri="{9D8B030D-6E8A-4147-A177-3AD203B41FA5}">
                      <a16:colId xmlns:a16="http://schemas.microsoft.com/office/drawing/2014/main" val="201399156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4076447079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7132015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99412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데이터타입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8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Np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신상품번호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null,</a:t>
                      </a:r>
                    </a:p>
                    <a:p>
                      <a:pPr algn="ctr" latinLnBrk="1"/>
                      <a:r>
                        <a:rPr lang="en-US" altLang="ko-KR" sz="1300" dirty="0" err="1"/>
                        <a:t>Primarykey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dirty="0" err="1"/>
                        <a:t>auto_increment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1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Nptitle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Varchar(100)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Npprice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신상품가격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Nptext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Longtext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신상품내용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6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Npdate_time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Timestamp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상품등록날짜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0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Sfie1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썸네일파일주소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24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Sfile2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본문파일주소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Cname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메뉴분류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21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Nppricedc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신상품할인가격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013320"/>
                  </a:ext>
                </a:extLst>
              </a:tr>
            </a:tbl>
          </a:graphicData>
        </a:graphic>
      </p:graphicFrame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51E92E0-47CC-429F-AD01-2984B8F6FD6D}"/>
              </a:ext>
            </a:extLst>
          </p:cNvPr>
          <p:cNvSpPr/>
          <p:nvPr/>
        </p:nvSpPr>
        <p:spPr>
          <a:xfrm flipV="1">
            <a:off x="7672387" y="2118635"/>
            <a:ext cx="662967" cy="619759"/>
          </a:xfrm>
          <a:prstGeom prst="bentUp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31E07A-774C-4749-9EAB-21B450AE2F63}"/>
              </a:ext>
            </a:extLst>
          </p:cNvPr>
          <p:cNvGrpSpPr/>
          <p:nvPr/>
        </p:nvGrpSpPr>
        <p:grpSpPr>
          <a:xfrm>
            <a:off x="7662113" y="2955829"/>
            <a:ext cx="2426767" cy="653533"/>
            <a:chOff x="7814513" y="2965949"/>
            <a:chExt cx="1268527" cy="6535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D22340-44AD-48F1-A295-9D49A4221961}"/>
                </a:ext>
              </a:extLst>
            </p:cNvPr>
            <p:cNvSpPr/>
            <p:nvPr/>
          </p:nvSpPr>
          <p:spPr>
            <a:xfrm>
              <a:off x="7814513" y="2965949"/>
              <a:ext cx="1268527" cy="3778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29504F-092B-466D-B889-A11D89603128}"/>
                </a:ext>
              </a:extLst>
            </p:cNvPr>
            <p:cNvSpPr txBox="1"/>
            <p:nvPr/>
          </p:nvSpPr>
          <p:spPr>
            <a:xfrm>
              <a:off x="7824787" y="2973151"/>
              <a:ext cx="1258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ea typeface="문체부 돋음체" panose="020B0609000101010101" pitchFamily="49" charset="-127"/>
                </a:rPr>
                <a:t>Newproduction</a:t>
              </a:r>
              <a:r>
                <a:rPr lang="en-US" altLang="ko-KR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 Table</a:t>
              </a:r>
              <a:endParaRPr lang="ko-KR" altLang="en-US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B1562C-07FC-4C46-93DE-3CF403601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724" y="3599163"/>
            <a:ext cx="3552825" cy="156392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33003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32987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5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3917BB-972B-4B46-8668-9089545BC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320909"/>
              </p:ext>
            </p:extLst>
          </p:nvPr>
        </p:nvGraphicFramePr>
        <p:xfrm>
          <a:off x="1111250" y="2118635"/>
          <a:ext cx="6112512" cy="4109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528128">
                  <a:extLst>
                    <a:ext uri="{9D8B030D-6E8A-4147-A177-3AD203B41FA5}">
                      <a16:colId xmlns:a16="http://schemas.microsoft.com/office/drawing/2014/main" val="201399156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4076447079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7132015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99412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데이터타입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8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Np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베스트상품번호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null,</a:t>
                      </a:r>
                    </a:p>
                    <a:p>
                      <a:pPr algn="ctr" latinLnBrk="1"/>
                      <a:r>
                        <a:rPr lang="en-US" altLang="ko-KR" sz="1300" dirty="0" err="1"/>
                        <a:t>Primarykey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dirty="0" err="1"/>
                        <a:t>auto_increment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1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Bptitle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Varchar(100)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베스트상품이름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Bpprice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베스트상품가격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Bptext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Longtext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베스트상품내용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6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Bpdate_time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Timestamp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상품등록날짜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0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Bfie1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썸네일파일주소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24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Bfile2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본문파일주소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Cname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메뉴분류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21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Bppricedc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베스트상품할인가격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013320"/>
                  </a:ext>
                </a:extLst>
              </a:tr>
            </a:tbl>
          </a:graphicData>
        </a:graphic>
      </p:graphicFrame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51E92E0-47CC-429F-AD01-2984B8F6FD6D}"/>
              </a:ext>
            </a:extLst>
          </p:cNvPr>
          <p:cNvSpPr/>
          <p:nvPr/>
        </p:nvSpPr>
        <p:spPr>
          <a:xfrm flipV="1">
            <a:off x="7672387" y="2118635"/>
            <a:ext cx="662967" cy="619759"/>
          </a:xfrm>
          <a:prstGeom prst="bentUp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31E07A-774C-4749-9EAB-21B450AE2F63}"/>
              </a:ext>
            </a:extLst>
          </p:cNvPr>
          <p:cNvGrpSpPr/>
          <p:nvPr/>
        </p:nvGrpSpPr>
        <p:grpSpPr>
          <a:xfrm>
            <a:off x="7662113" y="2955829"/>
            <a:ext cx="2426767" cy="377850"/>
            <a:chOff x="7814513" y="2965949"/>
            <a:chExt cx="1268527" cy="3778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D22340-44AD-48F1-A295-9D49A4221961}"/>
                </a:ext>
              </a:extLst>
            </p:cNvPr>
            <p:cNvSpPr/>
            <p:nvPr/>
          </p:nvSpPr>
          <p:spPr>
            <a:xfrm>
              <a:off x="7814513" y="2965949"/>
              <a:ext cx="1268527" cy="3778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29504F-092B-466D-B889-A11D89603128}"/>
                </a:ext>
              </a:extLst>
            </p:cNvPr>
            <p:cNvSpPr txBox="1"/>
            <p:nvPr/>
          </p:nvSpPr>
          <p:spPr>
            <a:xfrm>
              <a:off x="7824787" y="2973151"/>
              <a:ext cx="1258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ea typeface="문체부 돋음체" panose="020B0609000101010101" pitchFamily="49" charset="-127"/>
                </a:rPr>
                <a:t>Bestproduction</a:t>
              </a:r>
              <a:r>
                <a:rPr lang="en-US" altLang="ko-KR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 Table</a:t>
              </a:r>
              <a:endParaRPr lang="ko-KR" altLang="en-US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00AF29F-4EE2-48CC-9F5E-AB98876D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609" y="3609362"/>
            <a:ext cx="3552825" cy="156290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2697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32987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5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3917BB-972B-4B46-8668-9089545BC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94602"/>
              </p:ext>
            </p:extLst>
          </p:nvPr>
        </p:nvGraphicFramePr>
        <p:xfrm>
          <a:off x="1111250" y="2118635"/>
          <a:ext cx="6112512" cy="4079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528128">
                  <a:extLst>
                    <a:ext uri="{9D8B030D-6E8A-4147-A177-3AD203B41FA5}">
                      <a16:colId xmlns:a16="http://schemas.microsoft.com/office/drawing/2014/main" val="201399156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4076447079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7132015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99412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데이터타입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8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Np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할인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쿠폰상품번호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null,</a:t>
                      </a:r>
                    </a:p>
                    <a:p>
                      <a:pPr algn="ctr" latinLnBrk="1"/>
                      <a:r>
                        <a:rPr lang="en-US" altLang="ko-KR" sz="1300" dirty="0" err="1"/>
                        <a:t>Primarykey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dirty="0" err="1"/>
                        <a:t>auto_increment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1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Cptitle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Varchar(100)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할인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쿠폰상품이름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Cpprice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할인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쿠폰상품가격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Cptext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Longtext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할인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쿠폰상품내용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6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Cpdate_time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Timestamp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상품등록날짜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0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Cfie1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썸네일파일주소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24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Cfile2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본문파일주소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Cname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메뉴분류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21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Cppricedc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할인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쿠폰상품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할인가격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013320"/>
                  </a:ext>
                </a:extLst>
              </a:tr>
            </a:tbl>
          </a:graphicData>
        </a:graphic>
      </p:graphicFrame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51E92E0-47CC-429F-AD01-2984B8F6FD6D}"/>
              </a:ext>
            </a:extLst>
          </p:cNvPr>
          <p:cNvSpPr/>
          <p:nvPr/>
        </p:nvSpPr>
        <p:spPr>
          <a:xfrm flipV="1">
            <a:off x="7672387" y="2118635"/>
            <a:ext cx="662967" cy="619759"/>
          </a:xfrm>
          <a:prstGeom prst="bentUp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31E07A-774C-4749-9EAB-21B450AE2F63}"/>
              </a:ext>
            </a:extLst>
          </p:cNvPr>
          <p:cNvGrpSpPr/>
          <p:nvPr/>
        </p:nvGrpSpPr>
        <p:grpSpPr>
          <a:xfrm>
            <a:off x="7662113" y="2955829"/>
            <a:ext cx="2802687" cy="377850"/>
            <a:chOff x="7814513" y="2965949"/>
            <a:chExt cx="1268527" cy="3778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D22340-44AD-48F1-A295-9D49A4221961}"/>
                </a:ext>
              </a:extLst>
            </p:cNvPr>
            <p:cNvSpPr/>
            <p:nvPr/>
          </p:nvSpPr>
          <p:spPr>
            <a:xfrm>
              <a:off x="7814513" y="2965949"/>
              <a:ext cx="1268527" cy="3778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29504F-092B-466D-B889-A11D89603128}"/>
                </a:ext>
              </a:extLst>
            </p:cNvPr>
            <p:cNvSpPr txBox="1"/>
            <p:nvPr/>
          </p:nvSpPr>
          <p:spPr>
            <a:xfrm>
              <a:off x="7824787" y="2973151"/>
              <a:ext cx="1258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Couponproduction</a:t>
              </a:r>
              <a:r>
                <a:rPr lang="en-US" altLang="ko-KR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 Table</a:t>
              </a:r>
              <a:endParaRPr lang="ko-KR" altLang="en-US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2EA353-D684-4C4F-9E73-FE36F807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113" y="3605876"/>
            <a:ext cx="3563099" cy="156638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8807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32987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5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51E92E0-47CC-429F-AD01-2984B8F6FD6D}"/>
              </a:ext>
            </a:extLst>
          </p:cNvPr>
          <p:cNvSpPr/>
          <p:nvPr/>
        </p:nvSpPr>
        <p:spPr>
          <a:xfrm flipV="1">
            <a:off x="7672387" y="2118635"/>
            <a:ext cx="662967" cy="619759"/>
          </a:xfrm>
          <a:prstGeom prst="bentUp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31E07A-774C-4749-9EAB-21B450AE2F63}"/>
              </a:ext>
            </a:extLst>
          </p:cNvPr>
          <p:cNvGrpSpPr/>
          <p:nvPr/>
        </p:nvGrpSpPr>
        <p:grpSpPr>
          <a:xfrm>
            <a:off x="7662113" y="2955829"/>
            <a:ext cx="1380287" cy="377850"/>
            <a:chOff x="7814513" y="2965949"/>
            <a:chExt cx="1268527" cy="3778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D22340-44AD-48F1-A295-9D49A4221961}"/>
                </a:ext>
              </a:extLst>
            </p:cNvPr>
            <p:cNvSpPr/>
            <p:nvPr/>
          </p:nvSpPr>
          <p:spPr>
            <a:xfrm>
              <a:off x="7814513" y="2965949"/>
              <a:ext cx="1268527" cy="3778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29504F-092B-466D-B889-A11D89603128}"/>
                </a:ext>
              </a:extLst>
            </p:cNvPr>
            <p:cNvSpPr txBox="1"/>
            <p:nvPr/>
          </p:nvSpPr>
          <p:spPr>
            <a:xfrm>
              <a:off x="7824787" y="2973151"/>
              <a:ext cx="1258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Event Table</a:t>
              </a:r>
              <a:endParaRPr lang="ko-KR" altLang="en-US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51E4C61-FE83-46FE-88A9-83537B01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597" y="3604560"/>
            <a:ext cx="3573616" cy="113121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33FA0703-4088-4D83-A9F4-2F7AD3D4B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671185"/>
              </p:ext>
            </p:extLst>
          </p:nvPr>
        </p:nvGraphicFramePr>
        <p:xfrm>
          <a:off x="1111250" y="2118635"/>
          <a:ext cx="6112512" cy="345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528128">
                  <a:extLst>
                    <a:ext uri="{9D8B030D-6E8A-4147-A177-3AD203B41FA5}">
                      <a16:colId xmlns:a16="http://schemas.microsoft.com/office/drawing/2014/main" val="201399156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4076447079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7132015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99412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데이터타입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8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회원아이디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null,  </a:t>
                      </a:r>
                      <a:r>
                        <a:rPr lang="en-US" altLang="ko-KR" sz="1300" dirty="0" err="1"/>
                        <a:t>Primarykey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1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Upw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Uname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Varchar(10)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Uadress_num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회원우편번호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6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Uadress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Varchar(80)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0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Uadress_detail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Varchar(80)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회원상세주소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24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Uemail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Varchar(40)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회원이메일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Ujointime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Timestamp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회원가입날짜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21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282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32987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5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3917BB-972B-4B46-8668-9089545BC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451885"/>
              </p:ext>
            </p:extLst>
          </p:nvPr>
        </p:nvGraphicFramePr>
        <p:xfrm>
          <a:off x="1111250" y="2118635"/>
          <a:ext cx="6112512" cy="4074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528128">
                  <a:extLst>
                    <a:ext uri="{9D8B030D-6E8A-4147-A177-3AD203B41FA5}">
                      <a16:colId xmlns:a16="http://schemas.microsoft.com/office/drawing/2014/main" val="201399156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4076447079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7132015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99412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데이터타입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8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Cp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카트상품번호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Not null,</a:t>
                      </a:r>
                    </a:p>
                    <a:p>
                      <a:pPr algn="ctr" latinLnBrk="1"/>
                      <a:r>
                        <a:rPr lang="en-US" altLang="ko-KR" sz="1100" dirty="0" err="1"/>
                        <a:t>Primarykey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auto_increment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1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Not null,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Multiple primary key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Uid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회원아이디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Cfile1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썸네일파일주소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6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Ctitle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Varchar(100)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0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Count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24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Cpprice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Total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 </a:t>
                      </a:r>
                      <a:r>
                        <a:rPr lang="ko-KR" altLang="en-US" sz="1300" dirty="0" err="1"/>
                        <a:t>총가격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상품개수</a:t>
                      </a:r>
                      <a:r>
                        <a:rPr lang="en-US" altLang="ko-KR" sz="1100" dirty="0"/>
                        <a:t>*</a:t>
                      </a:r>
                      <a:r>
                        <a:rPr lang="ko-KR" altLang="en-US" sz="1100" dirty="0"/>
                        <a:t>상품가격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21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Cppricedc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상품할인가격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013320"/>
                  </a:ext>
                </a:extLst>
              </a:tr>
            </a:tbl>
          </a:graphicData>
        </a:graphic>
      </p:graphicFrame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51E92E0-47CC-429F-AD01-2984B8F6FD6D}"/>
              </a:ext>
            </a:extLst>
          </p:cNvPr>
          <p:cNvSpPr/>
          <p:nvPr/>
        </p:nvSpPr>
        <p:spPr>
          <a:xfrm flipV="1">
            <a:off x="7672387" y="2118635"/>
            <a:ext cx="662967" cy="619759"/>
          </a:xfrm>
          <a:prstGeom prst="bentUp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31E07A-774C-4749-9EAB-21B450AE2F63}"/>
              </a:ext>
            </a:extLst>
          </p:cNvPr>
          <p:cNvGrpSpPr/>
          <p:nvPr/>
        </p:nvGrpSpPr>
        <p:grpSpPr>
          <a:xfrm>
            <a:off x="7662113" y="2955829"/>
            <a:ext cx="1278687" cy="377850"/>
            <a:chOff x="7814513" y="2965949"/>
            <a:chExt cx="1268527" cy="3778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D22340-44AD-48F1-A295-9D49A4221961}"/>
                </a:ext>
              </a:extLst>
            </p:cNvPr>
            <p:cNvSpPr/>
            <p:nvPr/>
          </p:nvSpPr>
          <p:spPr>
            <a:xfrm>
              <a:off x="7814513" y="2965949"/>
              <a:ext cx="1268527" cy="3778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29504F-092B-466D-B889-A11D89603128}"/>
                </a:ext>
              </a:extLst>
            </p:cNvPr>
            <p:cNvSpPr txBox="1"/>
            <p:nvPr/>
          </p:nvSpPr>
          <p:spPr>
            <a:xfrm>
              <a:off x="7824787" y="2973151"/>
              <a:ext cx="1258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Cart Table</a:t>
              </a:r>
              <a:endParaRPr lang="ko-KR" altLang="en-US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10E722-FE40-436C-BDBF-6C33E9A12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113" y="3605876"/>
            <a:ext cx="3563099" cy="16123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2162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32987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5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3917BB-972B-4B46-8668-9089545BC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51652"/>
              </p:ext>
            </p:extLst>
          </p:nvPr>
        </p:nvGraphicFramePr>
        <p:xfrm>
          <a:off x="1111250" y="2118635"/>
          <a:ext cx="6112512" cy="2626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528128">
                  <a:extLst>
                    <a:ext uri="{9D8B030D-6E8A-4147-A177-3AD203B41FA5}">
                      <a16:colId xmlns:a16="http://schemas.microsoft.com/office/drawing/2014/main" val="201399156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4076447079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7132015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99412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데이터타입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8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 err="1"/>
                        <a:t>Qno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질문글번호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null,</a:t>
                      </a:r>
                    </a:p>
                    <a:p>
                      <a:pPr algn="ctr" latinLnBrk="1"/>
                      <a:r>
                        <a:rPr lang="en-US" altLang="ko-KR" sz="1300" dirty="0" err="1"/>
                        <a:t>Primarykey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dirty="0" err="1"/>
                        <a:t>auto_increment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1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Qcategory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질문글카테고리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Qcategoryk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질문글카테고리한글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Qsubject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Varchar(30)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질문글제목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6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Qcontent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Longtext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질문글내용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00845"/>
                  </a:ext>
                </a:extLst>
              </a:tr>
            </a:tbl>
          </a:graphicData>
        </a:graphic>
      </p:graphicFrame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51E92E0-47CC-429F-AD01-2984B8F6FD6D}"/>
              </a:ext>
            </a:extLst>
          </p:cNvPr>
          <p:cNvSpPr/>
          <p:nvPr/>
        </p:nvSpPr>
        <p:spPr>
          <a:xfrm flipV="1">
            <a:off x="7672387" y="2118635"/>
            <a:ext cx="662967" cy="619759"/>
          </a:xfrm>
          <a:prstGeom prst="bentUp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31E07A-774C-4749-9EAB-21B450AE2F63}"/>
              </a:ext>
            </a:extLst>
          </p:cNvPr>
          <p:cNvGrpSpPr/>
          <p:nvPr/>
        </p:nvGrpSpPr>
        <p:grpSpPr>
          <a:xfrm>
            <a:off x="7662113" y="2955829"/>
            <a:ext cx="2061007" cy="377850"/>
            <a:chOff x="7814513" y="2965949"/>
            <a:chExt cx="1268527" cy="3778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D22340-44AD-48F1-A295-9D49A4221961}"/>
                </a:ext>
              </a:extLst>
            </p:cNvPr>
            <p:cNvSpPr/>
            <p:nvPr/>
          </p:nvSpPr>
          <p:spPr>
            <a:xfrm>
              <a:off x="7814513" y="2965949"/>
              <a:ext cx="1268527" cy="3778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29504F-092B-466D-B889-A11D89603128}"/>
                </a:ext>
              </a:extLst>
            </p:cNvPr>
            <p:cNvSpPr txBox="1"/>
            <p:nvPr/>
          </p:nvSpPr>
          <p:spPr>
            <a:xfrm>
              <a:off x="7824787" y="2973151"/>
              <a:ext cx="1258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ea typeface="문체부 돋음체" panose="020B0609000101010101" pitchFamily="49" charset="-127"/>
                </a:rPr>
                <a:t>Questionlist</a:t>
              </a:r>
              <a:r>
                <a:rPr lang="en-US" altLang="ko-KR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 Table</a:t>
              </a:r>
              <a:endParaRPr lang="ko-KR" altLang="en-US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1F31EC1-3537-49BB-921C-EFEAC17F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113" y="3596915"/>
            <a:ext cx="3473247" cy="96767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5540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32987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5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3917BB-972B-4B46-8668-9089545BC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955356"/>
              </p:ext>
            </p:extLst>
          </p:nvPr>
        </p:nvGraphicFramePr>
        <p:xfrm>
          <a:off x="1111250" y="2118635"/>
          <a:ext cx="6112512" cy="2626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528128">
                  <a:extLst>
                    <a:ext uri="{9D8B030D-6E8A-4147-A177-3AD203B41FA5}">
                      <a16:colId xmlns:a16="http://schemas.microsoft.com/office/drawing/2014/main" val="201399156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4076447079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7132015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99412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데이터타입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8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 err="1"/>
                        <a:t>Nno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질문글번호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null,</a:t>
                      </a:r>
                    </a:p>
                    <a:p>
                      <a:pPr algn="ctr" latinLnBrk="1"/>
                      <a:r>
                        <a:rPr lang="en-US" altLang="ko-KR" sz="1300" dirty="0" err="1"/>
                        <a:t>Primarykey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dirty="0" err="1"/>
                        <a:t>auto_increment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1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Ncategory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소식글카테고리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Ncategoryk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소식글카테고리한글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Nsubject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Varchar(30)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소식글제목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6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Ncontent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Longtext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소식글내용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00845"/>
                  </a:ext>
                </a:extLst>
              </a:tr>
            </a:tbl>
          </a:graphicData>
        </a:graphic>
      </p:graphicFrame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51E92E0-47CC-429F-AD01-2984B8F6FD6D}"/>
              </a:ext>
            </a:extLst>
          </p:cNvPr>
          <p:cNvSpPr/>
          <p:nvPr/>
        </p:nvSpPr>
        <p:spPr>
          <a:xfrm flipV="1">
            <a:off x="7672387" y="2118635"/>
            <a:ext cx="662967" cy="619759"/>
          </a:xfrm>
          <a:prstGeom prst="bentUp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31E07A-774C-4749-9EAB-21B450AE2F63}"/>
              </a:ext>
            </a:extLst>
          </p:cNvPr>
          <p:cNvGrpSpPr/>
          <p:nvPr/>
        </p:nvGrpSpPr>
        <p:grpSpPr>
          <a:xfrm>
            <a:off x="7662113" y="2955829"/>
            <a:ext cx="1380287" cy="377850"/>
            <a:chOff x="7814513" y="2965949"/>
            <a:chExt cx="1268527" cy="3778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D22340-44AD-48F1-A295-9D49A4221961}"/>
                </a:ext>
              </a:extLst>
            </p:cNvPr>
            <p:cNvSpPr/>
            <p:nvPr/>
          </p:nvSpPr>
          <p:spPr>
            <a:xfrm>
              <a:off x="7814513" y="2965949"/>
              <a:ext cx="1268527" cy="3778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29504F-092B-466D-B889-A11D89603128}"/>
                </a:ext>
              </a:extLst>
            </p:cNvPr>
            <p:cNvSpPr txBox="1"/>
            <p:nvPr/>
          </p:nvSpPr>
          <p:spPr>
            <a:xfrm>
              <a:off x="7824787" y="2973151"/>
              <a:ext cx="1258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Travis Table</a:t>
              </a:r>
              <a:endParaRPr lang="ko-KR" altLang="en-US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F88C3C6-0F19-498A-8EAC-5EEA2392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112" y="3596915"/>
            <a:ext cx="3473247" cy="97631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371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32987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5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3917BB-972B-4B46-8668-9089545BC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6825"/>
              </p:ext>
            </p:extLst>
          </p:nvPr>
        </p:nvGraphicFramePr>
        <p:xfrm>
          <a:off x="1111250" y="2118635"/>
          <a:ext cx="6112512" cy="254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528128">
                  <a:extLst>
                    <a:ext uri="{9D8B030D-6E8A-4147-A177-3AD203B41FA5}">
                      <a16:colId xmlns:a16="http://schemas.microsoft.com/office/drawing/2014/main" val="201399156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4076447079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7132015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99412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데이터타입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8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 err="1"/>
                        <a:t>Cno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질문글번호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null,</a:t>
                      </a:r>
                    </a:p>
                    <a:p>
                      <a:pPr algn="ctr" latinLnBrk="1"/>
                      <a:r>
                        <a:rPr lang="en-US" altLang="ko-KR" sz="1300" dirty="0" err="1"/>
                        <a:t>Primarykey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dirty="0" err="1"/>
                        <a:t>auto_increment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1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Csubject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고객의소리글제목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Ccontent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Varchar(20)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고객의소리글내용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Cuid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Varchar(15)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글쓴이아이디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6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Cwrite_date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Timestamp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글쓴날짜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00845"/>
                  </a:ext>
                </a:extLst>
              </a:tr>
            </a:tbl>
          </a:graphicData>
        </a:graphic>
      </p:graphicFrame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51E92E0-47CC-429F-AD01-2984B8F6FD6D}"/>
              </a:ext>
            </a:extLst>
          </p:cNvPr>
          <p:cNvSpPr/>
          <p:nvPr/>
        </p:nvSpPr>
        <p:spPr>
          <a:xfrm flipV="1">
            <a:off x="7672387" y="2118635"/>
            <a:ext cx="662967" cy="619759"/>
          </a:xfrm>
          <a:prstGeom prst="bentUp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31E07A-774C-4749-9EAB-21B450AE2F63}"/>
              </a:ext>
            </a:extLst>
          </p:cNvPr>
          <p:cNvGrpSpPr/>
          <p:nvPr/>
        </p:nvGrpSpPr>
        <p:grpSpPr>
          <a:xfrm>
            <a:off x="7662113" y="2955829"/>
            <a:ext cx="2538527" cy="653533"/>
            <a:chOff x="7814513" y="2965949"/>
            <a:chExt cx="1268527" cy="6535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D22340-44AD-48F1-A295-9D49A4221961}"/>
                </a:ext>
              </a:extLst>
            </p:cNvPr>
            <p:cNvSpPr/>
            <p:nvPr/>
          </p:nvSpPr>
          <p:spPr>
            <a:xfrm>
              <a:off x="7814513" y="2965949"/>
              <a:ext cx="1268527" cy="3778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29504F-092B-466D-B889-A11D89603128}"/>
                </a:ext>
              </a:extLst>
            </p:cNvPr>
            <p:cNvSpPr txBox="1"/>
            <p:nvPr/>
          </p:nvSpPr>
          <p:spPr>
            <a:xfrm>
              <a:off x="7824787" y="2973151"/>
              <a:ext cx="1258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ea typeface="문체부 돋음체" panose="020B0609000101010101" pitchFamily="49" charset="-127"/>
                </a:rPr>
                <a:t>Customerservice</a:t>
              </a:r>
              <a:r>
                <a:rPr lang="en-US" altLang="ko-KR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 Table</a:t>
              </a:r>
              <a:endParaRPr lang="ko-KR" altLang="en-US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B5CE828-F23A-4FCA-A78B-5EA82FEB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947" y="3595599"/>
            <a:ext cx="3473248" cy="96050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20347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2332987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23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설계</a:t>
            </a:r>
            <a:r>
              <a:rPr lang="en-US" altLang="ko-KR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/DB</a:t>
            </a:r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구현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5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3917BB-972B-4B46-8668-9089545BC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365382"/>
              </p:ext>
            </p:extLst>
          </p:nvPr>
        </p:nvGraphicFramePr>
        <p:xfrm>
          <a:off x="1111250" y="2118635"/>
          <a:ext cx="6112512" cy="2936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528128">
                  <a:extLst>
                    <a:ext uri="{9D8B030D-6E8A-4147-A177-3AD203B41FA5}">
                      <a16:colId xmlns:a16="http://schemas.microsoft.com/office/drawing/2014/main" val="201399156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4076447079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71320151"/>
                    </a:ext>
                  </a:extLst>
                </a:gridCol>
                <a:gridCol w="1528128">
                  <a:extLst>
                    <a:ext uri="{9D8B030D-6E8A-4147-A177-3AD203B41FA5}">
                      <a16:colId xmlns:a16="http://schemas.microsoft.com/office/drawing/2014/main" val="299412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데이터타입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8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 err="1"/>
                        <a:t>Cmno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댓글번호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null,</a:t>
                      </a:r>
                    </a:p>
                    <a:p>
                      <a:pPr algn="ctr" latinLnBrk="1"/>
                      <a:r>
                        <a:rPr lang="en-US" altLang="ko-KR" sz="1300" dirty="0" err="1"/>
                        <a:t>Primarykey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dirty="0" err="1"/>
                        <a:t>auto_increment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1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Cno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Int(11)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글번호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6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Comments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Longtext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댓글내용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Cmuid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Varchar(15)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댓글쓴아이디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6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Cdate_time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Timestamp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댓글날짜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0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Cndate_time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Timestamp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댓글수정날짜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CURRENT_TIMESTAMP,</a:t>
                      </a:r>
                    </a:p>
                    <a:p>
                      <a:pPr algn="ctr"/>
                      <a:r>
                        <a:rPr lang="en-US" sz="1000" dirty="0"/>
                        <a:t>DEFAULT_GENERATED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089282"/>
                  </a:ext>
                </a:extLst>
              </a:tr>
            </a:tbl>
          </a:graphicData>
        </a:graphic>
      </p:graphicFrame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51E92E0-47CC-429F-AD01-2984B8F6FD6D}"/>
              </a:ext>
            </a:extLst>
          </p:cNvPr>
          <p:cNvSpPr/>
          <p:nvPr/>
        </p:nvSpPr>
        <p:spPr>
          <a:xfrm flipV="1">
            <a:off x="7672387" y="2118635"/>
            <a:ext cx="662967" cy="619759"/>
          </a:xfrm>
          <a:prstGeom prst="bentUp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31E07A-774C-4749-9EAB-21B450AE2F63}"/>
              </a:ext>
            </a:extLst>
          </p:cNvPr>
          <p:cNvGrpSpPr/>
          <p:nvPr/>
        </p:nvGrpSpPr>
        <p:grpSpPr>
          <a:xfrm>
            <a:off x="7662113" y="2955829"/>
            <a:ext cx="1949247" cy="377850"/>
            <a:chOff x="7814513" y="2965949"/>
            <a:chExt cx="1268527" cy="3778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D22340-44AD-48F1-A295-9D49A4221961}"/>
                </a:ext>
              </a:extLst>
            </p:cNvPr>
            <p:cNvSpPr/>
            <p:nvPr/>
          </p:nvSpPr>
          <p:spPr>
            <a:xfrm>
              <a:off x="7814513" y="2965949"/>
              <a:ext cx="1268527" cy="3778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29504F-092B-466D-B889-A11D89603128}"/>
                </a:ext>
              </a:extLst>
            </p:cNvPr>
            <p:cNvSpPr txBox="1"/>
            <p:nvPr/>
          </p:nvSpPr>
          <p:spPr>
            <a:xfrm>
              <a:off x="7824787" y="2973151"/>
              <a:ext cx="1258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Comments Table</a:t>
              </a:r>
              <a:endParaRPr lang="ko-KR" altLang="en-US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A328435-F3F4-4DC7-AB9A-D6B7732A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946" y="3594283"/>
            <a:ext cx="3991052" cy="101127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239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4021797-4CA6-4E86-9795-C085BAC77CEF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1436741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1436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기획의도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1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902B28-8D99-44FF-A7EA-2345B547C853}"/>
              </a:ext>
            </a:extLst>
          </p:cNvPr>
          <p:cNvSpPr txBox="1"/>
          <p:nvPr/>
        </p:nvSpPr>
        <p:spPr>
          <a:xfrm>
            <a:off x="2535335" y="899054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_1</a:t>
            </a:r>
            <a:r>
              <a:rPr lang="ko-KR" altLang="en-US" sz="2000" dirty="0">
                <a:ea typeface="문체부 돋음체" panose="020B0609000101010101" pitchFamily="49" charset="-127"/>
              </a:rPr>
              <a:t>인가구의 증가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DBE455F-F556-41CE-9046-BC62EB4072F9}"/>
              </a:ext>
            </a:extLst>
          </p:cNvPr>
          <p:cNvSpPr/>
          <p:nvPr/>
        </p:nvSpPr>
        <p:spPr>
          <a:xfrm>
            <a:off x="9340475" y="758538"/>
            <a:ext cx="1385645" cy="720591"/>
          </a:xfrm>
          <a:prstGeom prst="roundRect">
            <a:avLst/>
          </a:prstGeom>
          <a:solidFill>
            <a:srgbClr val="FF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017A61-F068-43C2-A7F7-EDD553F0AD99}"/>
              </a:ext>
            </a:extLst>
          </p:cNvPr>
          <p:cNvSpPr txBox="1"/>
          <p:nvPr/>
        </p:nvSpPr>
        <p:spPr>
          <a:xfrm>
            <a:off x="9498148" y="712500"/>
            <a:ext cx="1072730" cy="492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ea typeface="문체부 제목 돋음체" panose="020B0609000101010101" pitchFamily="49" charset="-127"/>
              </a:rPr>
              <a:t>1</a:t>
            </a:r>
            <a:r>
              <a:rPr lang="ko-KR" altLang="en-US" sz="2000" b="1" dirty="0" err="1">
                <a:solidFill>
                  <a:schemeClr val="bg1"/>
                </a:solidFill>
                <a:ea typeface="문체부 제목 돋음체" panose="020B0609000101010101" pitchFamily="49" charset="-127"/>
              </a:rPr>
              <a:t>인가구</a:t>
            </a:r>
            <a:endParaRPr lang="ko-KR" altLang="en-US" sz="800" b="1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A3FC53-313D-4DFC-BDA5-12FBBB8982B2}"/>
              </a:ext>
            </a:extLst>
          </p:cNvPr>
          <p:cNvSpPr/>
          <p:nvPr/>
        </p:nvSpPr>
        <p:spPr>
          <a:xfrm>
            <a:off x="5166784" y="1245961"/>
            <a:ext cx="6094881" cy="453444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4A86F07-8C96-412A-B35F-7876EC444F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305523"/>
              </p:ext>
            </p:extLst>
          </p:nvPr>
        </p:nvGraphicFramePr>
        <p:xfrm>
          <a:off x="5439824" y="1633277"/>
          <a:ext cx="5548800" cy="4067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937C1CB0-57D5-4C49-82C9-8A6E5D9B516A}"/>
              </a:ext>
            </a:extLst>
          </p:cNvPr>
          <p:cNvSpPr txBox="1"/>
          <p:nvPr/>
        </p:nvSpPr>
        <p:spPr>
          <a:xfrm>
            <a:off x="8752114" y="5968657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통계청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.2012p.4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를 바탕으로 재구성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3832F1-A9C8-4878-A43D-AC68FA2B2384}"/>
              </a:ext>
            </a:extLst>
          </p:cNvPr>
          <p:cNvSpPr/>
          <p:nvPr/>
        </p:nvSpPr>
        <p:spPr>
          <a:xfrm>
            <a:off x="9507876" y="2947481"/>
            <a:ext cx="177385" cy="177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799AA60-0E2C-4D44-9BA5-3C46700DE13D}"/>
              </a:ext>
            </a:extLst>
          </p:cNvPr>
          <p:cNvSpPr/>
          <p:nvPr/>
        </p:nvSpPr>
        <p:spPr>
          <a:xfrm>
            <a:off x="6177774" y="4101831"/>
            <a:ext cx="177385" cy="177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069EA6A-1C87-4F55-929E-D499E13AD8E0}"/>
              </a:ext>
            </a:extLst>
          </p:cNvPr>
          <p:cNvSpPr/>
          <p:nvPr/>
        </p:nvSpPr>
        <p:spPr>
          <a:xfrm>
            <a:off x="10334316" y="2089334"/>
            <a:ext cx="177385" cy="177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2CD220-DB7B-4548-86F3-334C8D1239B0}"/>
              </a:ext>
            </a:extLst>
          </p:cNvPr>
          <p:cNvGrpSpPr/>
          <p:nvPr/>
        </p:nvGrpSpPr>
        <p:grpSpPr>
          <a:xfrm>
            <a:off x="923484" y="2239000"/>
            <a:ext cx="3779020" cy="1798784"/>
            <a:chOff x="1092342" y="3754079"/>
            <a:chExt cx="3779020" cy="17987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18ADE8-D878-4659-9FC6-65325B35D44C}"/>
                </a:ext>
              </a:extLst>
            </p:cNvPr>
            <p:cNvSpPr txBox="1"/>
            <p:nvPr/>
          </p:nvSpPr>
          <p:spPr>
            <a:xfrm>
              <a:off x="1092342" y="4771239"/>
              <a:ext cx="3459601" cy="781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ea typeface="문체부 제목 돋음체" panose="020B0609000101010101" pitchFamily="49" charset="-127"/>
                </a:rPr>
                <a:t>특히 통계청의 경우 </a:t>
              </a:r>
              <a:r>
                <a:rPr lang="en-US" altLang="ko-KR" sz="1600" dirty="0">
                  <a:ea typeface="문체부 제목 돋음체" panose="020B0609000101010101" pitchFamily="49" charset="-127"/>
                </a:rPr>
                <a:t>2035</a:t>
              </a:r>
              <a:r>
                <a:rPr lang="ko-KR" altLang="en-US" sz="1600" dirty="0">
                  <a:ea typeface="문체부 제목 돋음체" panose="020B0609000101010101" pitchFamily="49" charset="-127"/>
                </a:rPr>
                <a:t>년까지</a:t>
              </a:r>
              <a:endParaRPr lang="en-US" altLang="ko-KR" sz="1600" dirty="0">
                <a:ea typeface="문체부 제목 돋음체" panose="020B0609000101010101" pitchFamily="49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ea typeface="문체부 제목 돋음체" panose="020B0609000101010101" pitchFamily="49" charset="-127"/>
                </a:rPr>
                <a:t>계속 </a:t>
              </a:r>
              <a:r>
                <a:rPr lang="en-US" altLang="ko-KR" sz="1600" dirty="0">
                  <a:ea typeface="문체부 제목 돋음체" panose="020B0609000101010101" pitchFamily="49" charset="-127"/>
                </a:rPr>
                <a:t>1</a:t>
              </a:r>
              <a:r>
                <a:rPr lang="ko-KR" altLang="en-US" sz="1600" dirty="0">
                  <a:ea typeface="문체부 제목 돋음체" panose="020B0609000101010101" pitchFamily="49" charset="-127"/>
                </a:rPr>
                <a:t>인가구가 증가할 것으로 예상</a:t>
              </a:r>
              <a:endParaRPr lang="ko-KR" altLang="en-US" sz="800" dirty="0">
                <a:ea typeface="문체부 돋음체" panose="020B0609000101010101" pitchFamily="49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4EDC8B0-179A-4580-9B52-2CEAA970BBED}"/>
                </a:ext>
              </a:extLst>
            </p:cNvPr>
            <p:cNvSpPr/>
            <p:nvPr/>
          </p:nvSpPr>
          <p:spPr>
            <a:xfrm>
              <a:off x="3288484" y="4132443"/>
              <a:ext cx="743795" cy="400111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화살표: 위로 굽음 5">
              <a:extLst>
                <a:ext uri="{FF2B5EF4-FFF2-40B4-BE49-F238E27FC236}">
                  <a16:creationId xmlns:a16="http://schemas.microsoft.com/office/drawing/2014/main" id="{B73B930D-78FC-48C2-97C9-86A1E86701F6}"/>
                </a:ext>
              </a:extLst>
            </p:cNvPr>
            <p:cNvSpPr/>
            <p:nvPr/>
          </p:nvSpPr>
          <p:spPr>
            <a:xfrm>
              <a:off x="4223649" y="3754079"/>
              <a:ext cx="647713" cy="658933"/>
            </a:xfrm>
            <a:prstGeom prst="bentUpArrow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D32451-1784-438C-BC76-A7B26E400031}"/>
              </a:ext>
            </a:extLst>
          </p:cNvPr>
          <p:cNvGrpSpPr/>
          <p:nvPr/>
        </p:nvGrpSpPr>
        <p:grpSpPr>
          <a:xfrm>
            <a:off x="952668" y="4851673"/>
            <a:ext cx="3760867" cy="848736"/>
            <a:chOff x="1121526" y="4949505"/>
            <a:chExt cx="3760867" cy="848736"/>
          </a:xfrm>
        </p:grpSpPr>
        <p:sp>
          <p:nvSpPr>
            <p:cNvPr id="10" name="사각형: 둥근 대각선 방향 모서리 9">
              <a:extLst>
                <a:ext uri="{FF2B5EF4-FFF2-40B4-BE49-F238E27FC236}">
                  <a16:creationId xmlns:a16="http://schemas.microsoft.com/office/drawing/2014/main" id="{53B66B49-74A7-45BE-901C-A90451807766}"/>
                </a:ext>
              </a:extLst>
            </p:cNvPr>
            <p:cNvSpPr/>
            <p:nvPr/>
          </p:nvSpPr>
          <p:spPr>
            <a:xfrm>
              <a:off x="1121526" y="4949505"/>
              <a:ext cx="3760867" cy="848736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B89D533-E904-4BE0-A2FF-BE13B1CD2C44}"/>
                </a:ext>
              </a:extLst>
            </p:cNvPr>
            <p:cNvGrpSpPr/>
            <p:nvPr/>
          </p:nvGrpSpPr>
          <p:grpSpPr>
            <a:xfrm>
              <a:off x="1216053" y="5000654"/>
              <a:ext cx="3377835" cy="751646"/>
              <a:chOff x="1216053" y="5000654"/>
              <a:chExt cx="3377835" cy="7516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98E3A-800C-4E50-8DF0-A54B21456BCB}"/>
                  </a:ext>
                </a:extLst>
              </p:cNvPr>
              <p:cNvSpPr txBox="1"/>
              <p:nvPr/>
            </p:nvSpPr>
            <p:spPr>
              <a:xfrm>
                <a:off x="1331456" y="5229143"/>
                <a:ext cx="3262432" cy="523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문체부 돋음체" panose="020B0609000101010101" pitchFamily="49" charset="-127"/>
                  </a:rPr>
                  <a:t>1</a:t>
                </a:r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문체부 돋음체" panose="020B0609000101010101" pitchFamily="49" charset="-127"/>
                  </a:rPr>
                  <a:t>인가구는 혼자서 살림을 하는 가구로서</a:t>
                </a:r>
                <a:endPara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문체부 돋음체" panose="020B0609000101010101" pitchFamily="49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문체부 돋음체" panose="020B0609000101010101" pitchFamily="49" charset="-127"/>
                  </a:rPr>
                  <a:t>1</a:t>
                </a:r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문체부 돋음체" panose="020B0609000101010101" pitchFamily="49" charset="-127"/>
                  </a:rPr>
                  <a:t>인이 독립적으로 취사 취침 등의 생계를 유지는 가구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015A26-140B-400A-9FDD-3FD1F9A1DB0B}"/>
                  </a:ext>
                </a:extLst>
              </p:cNvPr>
              <p:cNvSpPr txBox="1"/>
              <p:nvPr/>
            </p:nvSpPr>
            <p:spPr>
              <a:xfrm>
                <a:off x="1216053" y="5000654"/>
                <a:ext cx="12763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문체부 돋음체" panose="020B0609000101010101" pitchFamily="49" charset="-127"/>
                  </a:rPr>
                  <a:t>* 1</a:t>
                </a: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문체부 돋음체" panose="020B0609000101010101" pitchFamily="49" charset="-127"/>
                  </a:rPr>
                  <a:t>인가구의 정의</a:t>
                </a:r>
                <a:endPara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문체부 돋음체" panose="020B0609000101010101" pitchFamily="49" charset="-127"/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3BE3074-CA72-4A68-8519-8499B8906FC0}"/>
              </a:ext>
            </a:extLst>
          </p:cNvPr>
          <p:cNvSpPr txBox="1"/>
          <p:nvPr/>
        </p:nvSpPr>
        <p:spPr>
          <a:xfrm>
            <a:off x="923484" y="2532688"/>
            <a:ext cx="2946640" cy="492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ea typeface="문체부 제목 돋음체" panose="020B0609000101010101" pitchFamily="49" charset="-127"/>
              </a:rPr>
              <a:t>1</a:t>
            </a:r>
            <a:r>
              <a:rPr lang="ko-KR" altLang="en-US" sz="1600" dirty="0">
                <a:ea typeface="문체부 제목 돋음체" panose="020B0609000101010101" pitchFamily="49" charset="-127"/>
              </a:rPr>
              <a:t>인가구가 지속적으로   </a:t>
            </a:r>
            <a:r>
              <a:rPr lang="ko-KR" altLang="en-US" sz="2000" dirty="0">
                <a:solidFill>
                  <a:schemeClr val="bg1"/>
                </a:solidFill>
                <a:ea typeface="문체부 제목 돋음체" panose="020B0609000101010101" pitchFamily="49" charset="-127"/>
              </a:rPr>
              <a:t>증가</a:t>
            </a:r>
            <a:endParaRPr lang="ko-KR" altLang="en-US" sz="8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822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744DD-4EDC-4CB4-8521-0244704D4561}"/>
              </a:ext>
            </a:extLst>
          </p:cNvPr>
          <p:cNvSpPr txBox="1"/>
          <p:nvPr/>
        </p:nvSpPr>
        <p:spPr>
          <a:xfrm>
            <a:off x="2844918" y="899054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회원가입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4755848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4755848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4755848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4755848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4735296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4735296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7D7FBC4-4E64-4348-AF32-44218DC04484}"/>
              </a:ext>
            </a:extLst>
          </p:cNvPr>
          <p:cNvGrpSpPr/>
          <p:nvPr/>
        </p:nvGrpSpPr>
        <p:grpSpPr>
          <a:xfrm>
            <a:off x="6974136" y="2923022"/>
            <a:ext cx="1713114" cy="357712"/>
            <a:chOff x="6974136" y="2596922"/>
            <a:chExt cx="1713114" cy="357712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12224476-CB2B-4932-8E52-0452250A659A}"/>
                </a:ext>
              </a:extLst>
            </p:cNvPr>
            <p:cNvSpPr/>
            <p:nvPr/>
          </p:nvSpPr>
          <p:spPr>
            <a:xfrm>
              <a:off x="6974136" y="2596922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BA1DB9-3C7F-4D89-B933-217331F28CBE}"/>
                </a:ext>
              </a:extLst>
            </p:cNvPr>
            <p:cNvSpPr txBox="1"/>
            <p:nvPr/>
          </p:nvSpPr>
          <p:spPr>
            <a:xfrm>
              <a:off x="7181605" y="2642157"/>
              <a:ext cx="1298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HomeController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DD7F334-1F3A-4DD6-A0EF-8B6BD80EABD7}"/>
              </a:ext>
            </a:extLst>
          </p:cNvPr>
          <p:cNvGrpSpPr/>
          <p:nvPr/>
        </p:nvGrpSpPr>
        <p:grpSpPr>
          <a:xfrm>
            <a:off x="6974136" y="2201060"/>
            <a:ext cx="1713114" cy="357712"/>
            <a:chOff x="6974136" y="1839188"/>
            <a:chExt cx="1713114" cy="357712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D6CED120-536B-4F3A-97F0-3A59DCF6DD1A}"/>
                </a:ext>
              </a:extLst>
            </p:cNvPr>
            <p:cNvSpPr/>
            <p:nvPr/>
          </p:nvSpPr>
          <p:spPr>
            <a:xfrm>
              <a:off x="6974136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F8203A-5B39-4827-BDC7-A4F57413E9F1}"/>
                </a:ext>
              </a:extLst>
            </p:cNvPr>
            <p:cNvSpPr txBox="1"/>
            <p:nvPr/>
          </p:nvSpPr>
          <p:spPr>
            <a:xfrm>
              <a:off x="7051249" y="1880734"/>
              <a:ext cx="1558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agree.jsp</a:t>
              </a:r>
              <a:r>
                <a:rPr lang="en-US" altLang="ko-KR" sz="1200" dirty="0">
                  <a:ea typeface="문체부 돋음체" panose="020B0609000101010101" pitchFamily="49" charset="-127"/>
                </a:rPr>
                <a:t>  / agree.js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DD6E3BF-2F98-469E-84EA-A1341B4796CD}"/>
              </a:ext>
            </a:extLst>
          </p:cNvPr>
          <p:cNvSpPr txBox="1"/>
          <p:nvPr/>
        </p:nvSpPr>
        <p:spPr>
          <a:xfrm>
            <a:off x="7323183" y="1514739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약관동의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7679D7D-391E-4659-B3C3-1BAC6CFDC532}"/>
              </a:ext>
            </a:extLst>
          </p:cNvPr>
          <p:cNvCxnSpPr>
            <a:cxnSpLocks/>
          </p:cNvCxnSpPr>
          <p:nvPr/>
        </p:nvCxnSpPr>
        <p:spPr>
          <a:xfrm>
            <a:off x="7830693" y="2673287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D13AEFAC-AD95-47A8-B767-3A1D0D3D8A52}"/>
              </a:ext>
            </a:extLst>
          </p:cNvPr>
          <p:cNvCxnSpPr>
            <a:cxnSpLocks/>
            <a:stCxn id="87" idx="3"/>
            <a:endCxn id="80" idx="1"/>
          </p:cNvCxnSpPr>
          <p:nvPr/>
        </p:nvCxnSpPr>
        <p:spPr>
          <a:xfrm flipV="1">
            <a:off x="8687250" y="2379916"/>
            <a:ext cx="525727" cy="72196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10069534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10069534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10069534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10069534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4DCAA-24F4-4434-98DD-2DAB81DDB909}"/>
              </a:ext>
            </a:extLst>
          </p:cNvPr>
          <p:cNvGrpSpPr/>
          <p:nvPr/>
        </p:nvGrpSpPr>
        <p:grpSpPr>
          <a:xfrm>
            <a:off x="9205261" y="2201060"/>
            <a:ext cx="1773242" cy="357712"/>
            <a:chOff x="9205261" y="1839188"/>
            <a:chExt cx="1773242" cy="357712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EEC578B-617B-4A09-9283-EB45BF344416}"/>
                </a:ext>
              </a:extLst>
            </p:cNvPr>
            <p:cNvSpPr/>
            <p:nvPr/>
          </p:nvSpPr>
          <p:spPr>
            <a:xfrm>
              <a:off x="9212977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55E6D3-60DC-499D-BC4A-B613B29DA07C}"/>
                </a:ext>
              </a:extLst>
            </p:cNvPr>
            <p:cNvSpPr txBox="1"/>
            <p:nvPr/>
          </p:nvSpPr>
          <p:spPr>
            <a:xfrm>
              <a:off x="9205261" y="1905901"/>
              <a:ext cx="1773242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50" dirty="0" err="1">
                  <a:ea typeface="문체부 돋음체" panose="020B0609000101010101" pitchFamily="49" charset="-127"/>
                </a:rPr>
                <a:t>join.jsp</a:t>
              </a:r>
              <a:r>
                <a:rPr lang="en-US" altLang="ko-KR" sz="850" dirty="0">
                  <a:ea typeface="문체부 돋음체" panose="020B0609000101010101" pitchFamily="49" charset="-127"/>
                </a:rPr>
                <a:t> / join.js / searchadress.js</a:t>
              </a:r>
              <a:endParaRPr lang="ko-KR" altLang="en-US" sz="85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7D7B601-BA8A-4F71-9035-95B8C5E50D48}"/>
              </a:ext>
            </a:extLst>
          </p:cNvPr>
          <p:cNvSpPr txBox="1"/>
          <p:nvPr/>
        </p:nvSpPr>
        <p:spPr>
          <a:xfrm>
            <a:off x="9418411" y="151473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회원정보입력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4017D38-DC9E-4801-8D54-FD8EBD385116}"/>
              </a:ext>
            </a:extLst>
          </p:cNvPr>
          <p:cNvGrpSpPr/>
          <p:nvPr/>
        </p:nvGrpSpPr>
        <p:grpSpPr>
          <a:xfrm>
            <a:off x="9212977" y="2923022"/>
            <a:ext cx="1713114" cy="357712"/>
            <a:chOff x="9212977" y="2596922"/>
            <a:chExt cx="1713114" cy="35771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3CF5E61-1FF0-4BDE-ACE0-E36ECAEAA597}"/>
                </a:ext>
              </a:extLst>
            </p:cNvPr>
            <p:cNvSpPr/>
            <p:nvPr/>
          </p:nvSpPr>
          <p:spPr>
            <a:xfrm>
              <a:off x="9212977" y="2596922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E2321F-7E0F-464E-99E2-8CFB1F15FE17}"/>
                </a:ext>
              </a:extLst>
            </p:cNvPr>
            <p:cNvSpPr txBox="1"/>
            <p:nvPr/>
          </p:nvSpPr>
          <p:spPr>
            <a:xfrm>
              <a:off x="9486026" y="2642157"/>
              <a:ext cx="1187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10069534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137C224-6E54-4220-A35D-5CBB6424A0E5}"/>
              </a:ext>
            </a:extLst>
          </p:cNvPr>
          <p:cNvGrpSpPr/>
          <p:nvPr/>
        </p:nvGrpSpPr>
        <p:grpSpPr>
          <a:xfrm>
            <a:off x="9212977" y="3644984"/>
            <a:ext cx="1713114" cy="357712"/>
            <a:chOff x="9233529" y="3354656"/>
            <a:chExt cx="1713114" cy="357712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29B3E3B3-7D60-41D3-9C49-8EBF3468301F}"/>
                </a:ext>
              </a:extLst>
            </p:cNvPr>
            <p:cNvSpPr/>
            <p:nvPr/>
          </p:nvSpPr>
          <p:spPr>
            <a:xfrm>
              <a:off x="9233529" y="3354656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757D394-91A1-4FC9-AF50-7DA0D5083141}"/>
                </a:ext>
              </a:extLst>
            </p:cNvPr>
            <p:cNvSpPr txBox="1"/>
            <p:nvPr/>
          </p:nvSpPr>
          <p:spPr>
            <a:xfrm>
              <a:off x="9431107" y="3396202"/>
              <a:ext cx="1297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UserServiceImpl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3BDAC75-355E-4889-B95E-8A8320865C71}"/>
              </a:ext>
            </a:extLst>
          </p:cNvPr>
          <p:cNvGrpSpPr/>
          <p:nvPr/>
        </p:nvGrpSpPr>
        <p:grpSpPr>
          <a:xfrm>
            <a:off x="9212977" y="4366946"/>
            <a:ext cx="1713114" cy="357712"/>
            <a:chOff x="9233529" y="4112390"/>
            <a:chExt cx="1713114" cy="357712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9612DE7A-45C2-427B-94AC-E020F91AEE5B}"/>
                </a:ext>
              </a:extLst>
            </p:cNvPr>
            <p:cNvSpPr/>
            <p:nvPr/>
          </p:nvSpPr>
          <p:spPr>
            <a:xfrm>
              <a:off x="9233529" y="4112390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C70FC10-DA89-4143-97E0-B2622C5E2741}"/>
                </a:ext>
              </a:extLst>
            </p:cNvPr>
            <p:cNvSpPr txBox="1"/>
            <p:nvPr/>
          </p:nvSpPr>
          <p:spPr>
            <a:xfrm>
              <a:off x="9398252" y="4153936"/>
              <a:ext cx="1363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UserMapperImpl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087E1F-4EA8-4FC9-9354-F9F45EBCFFE2}"/>
              </a:ext>
            </a:extLst>
          </p:cNvPr>
          <p:cNvGrpSpPr/>
          <p:nvPr/>
        </p:nvGrpSpPr>
        <p:grpSpPr>
          <a:xfrm>
            <a:off x="9212977" y="5088908"/>
            <a:ext cx="1713114" cy="357712"/>
            <a:chOff x="9233529" y="4870124"/>
            <a:chExt cx="1713114" cy="35771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4530DD8A-45DE-46A9-8C75-430D0628FD6E}"/>
                </a:ext>
              </a:extLst>
            </p:cNvPr>
            <p:cNvSpPr/>
            <p:nvPr/>
          </p:nvSpPr>
          <p:spPr>
            <a:xfrm>
              <a:off x="9233529" y="487012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912533-6C14-4585-9D12-1103393A9F6D}"/>
                </a:ext>
              </a:extLst>
            </p:cNvPr>
            <p:cNvSpPr txBox="1"/>
            <p:nvPr/>
          </p:nvSpPr>
          <p:spPr>
            <a:xfrm>
              <a:off x="9431107" y="4918501"/>
              <a:ext cx="1297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ea typeface="문체부 돋음체" panose="020B0609000101010101" pitchFamily="49" charset="-127"/>
                </a:rPr>
                <a:t>UserMapper.xml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42586D5-2A93-4AC1-9169-EE408F60D96A}"/>
              </a:ext>
            </a:extLst>
          </p:cNvPr>
          <p:cNvGrpSpPr/>
          <p:nvPr/>
        </p:nvGrpSpPr>
        <p:grpSpPr>
          <a:xfrm>
            <a:off x="9212977" y="5810874"/>
            <a:ext cx="1713114" cy="357712"/>
            <a:chOff x="9233529" y="5627854"/>
            <a:chExt cx="1713114" cy="357712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174BE88-AEB8-4A7B-83CB-C2A1566CDE09}"/>
                </a:ext>
              </a:extLst>
            </p:cNvPr>
            <p:cNvSpPr/>
            <p:nvPr/>
          </p:nvSpPr>
          <p:spPr>
            <a:xfrm>
              <a:off x="9233529" y="562785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288D0D9-85E8-4069-B11C-6E2BB5BECC76}"/>
                </a:ext>
              </a:extLst>
            </p:cNvPr>
            <p:cNvSpPr txBox="1"/>
            <p:nvPr/>
          </p:nvSpPr>
          <p:spPr>
            <a:xfrm>
              <a:off x="9486026" y="5678021"/>
              <a:ext cx="1187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3A5199C4-AC34-406D-A838-9EDA1F18C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136" y="1987749"/>
            <a:ext cx="714375" cy="180975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98F89D6D-1D03-4F65-A8DF-6B5683273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261" y="1977204"/>
            <a:ext cx="514350" cy="190500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86F235F-3DE1-40BF-A913-3DF07569C17A}"/>
              </a:ext>
            </a:extLst>
          </p:cNvPr>
          <p:cNvGrpSpPr/>
          <p:nvPr/>
        </p:nvGrpSpPr>
        <p:grpSpPr>
          <a:xfrm>
            <a:off x="739786" y="2184293"/>
            <a:ext cx="3232061" cy="2191613"/>
            <a:chOff x="739786" y="3072915"/>
            <a:chExt cx="3232061" cy="2191613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0C4C4D78-82ED-4F9C-B8C3-64E01F3AD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786" y="3778857"/>
              <a:ext cx="1760150" cy="1195341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6104AB20-8B22-41A5-BAF3-7E9541AF2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5869" y="3072915"/>
              <a:ext cx="962759" cy="1901283"/>
            </a:xfrm>
            <a:prstGeom prst="rect">
              <a:avLst/>
            </a:prstGeom>
          </p:spPr>
        </p:pic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E6F7C0DC-CA93-49B1-9529-9747BF8CC892}"/>
                </a:ext>
              </a:extLst>
            </p:cNvPr>
            <p:cNvCxnSpPr>
              <a:stCxn id="97" idx="0"/>
            </p:cNvCxnSpPr>
            <p:nvPr/>
          </p:nvCxnSpPr>
          <p:spPr>
            <a:xfrm rot="5400000" flipH="1" flipV="1">
              <a:off x="1980710" y="3006936"/>
              <a:ext cx="411073" cy="113277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" name="그래픽 111" descr="커서">
              <a:extLst>
                <a:ext uri="{FF2B5EF4-FFF2-40B4-BE49-F238E27FC236}">
                  <a16:creationId xmlns:a16="http://schemas.microsoft.com/office/drawing/2014/main" id="{C38F0C59-3B06-4C5B-9D15-42CCF0B9F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34621" y="4864418"/>
              <a:ext cx="400110" cy="400110"/>
            </a:xfrm>
            <a:prstGeom prst="rect">
              <a:avLst/>
            </a:prstGeom>
          </p:spPr>
        </p:pic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828384C6-7B71-40B5-BDBA-F3436DCB4117}"/>
                </a:ext>
              </a:extLst>
            </p:cNvPr>
            <p:cNvSpPr/>
            <p:nvPr/>
          </p:nvSpPr>
          <p:spPr>
            <a:xfrm>
              <a:off x="1684599" y="4806530"/>
              <a:ext cx="207985" cy="207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래픽 114" descr="커서">
              <a:extLst>
                <a:ext uri="{FF2B5EF4-FFF2-40B4-BE49-F238E27FC236}">
                  <a16:creationId xmlns:a16="http://schemas.microsoft.com/office/drawing/2014/main" id="{EC404D90-26E8-4E31-AB9D-29111906A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71737" y="4864418"/>
              <a:ext cx="400110" cy="400110"/>
            </a:xfrm>
            <a:prstGeom prst="rect">
              <a:avLst/>
            </a:prstGeom>
          </p:spPr>
        </p:pic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EFB79BC-640A-466F-819C-CE777F0795C7}"/>
                </a:ext>
              </a:extLst>
            </p:cNvPr>
            <p:cNvSpPr/>
            <p:nvPr/>
          </p:nvSpPr>
          <p:spPr>
            <a:xfrm>
              <a:off x="3521715" y="4806530"/>
              <a:ext cx="207985" cy="207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E19E4B0E-9536-4353-A9F4-4C8DAAF3ADAD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449EBB5-540A-428C-90AD-93BF96A79F1C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41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744DD-4EDC-4CB4-8521-0244704D4561}"/>
              </a:ext>
            </a:extLst>
          </p:cNvPr>
          <p:cNvSpPr txBox="1"/>
          <p:nvPr/>
        </p:nvSpPr>
        <p:spPr>
          <a:xfrm>
            <a:off x="2844918" y="899054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로그인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6113756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6113756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6113756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6113756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6093204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6093204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9282480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9282480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9282480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9282480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4DCAA-24F4-4434-98DD-2DAB81DDB909}"/>
              </a:ext>
            </a:extLst>
          </p:cNvPr>
          <p:cNvGrpSpPr/>
          <p:nvPr/>
        </p:nvGrpSpPr>
        <p:grpSpPr>
          <a:xfrm>
            <a:off x="8425923" y="2201060"/>
            <a:ext cx="1713114" cy="357712"/>
            <a:chOff x="9212977" y="1839188"/>
            <a:chExt cx="1713114" cy="357712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EEC578B-617B-4A09-9283-EB45BF344416}"/>
                </a:ext>
              </a:extLst>
            </p:cNvPr>
            <p:cNvSpPr/>
            <p:nvPr/>
          </p:nvSpPr>
          <p:spPr>
            <a:xfrm>
              <a:off x="9212977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55E6D3-60DC-499D-BC4A-B613B29DA07C}"/>
                </a:ext>
              </a:extLst>
            </p:cNvPr>
            <p:cNvSpPr txBox="1"/>
            <p:nvPr/>
          </p:nvSpPr>
          <p:spPr>
            <a:xfrm>
              <a:off x="9674376" y="1880734"/>
              <a:ext cx="7697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login.jsp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4017D38-DC9E-4801-8D54-FD8EBD385116}"/>
              </a:ext>
            </a:extLst>
          </p:cNvPr>
          <p:cNvGrpSpPr/>
          <p:nvPr/>
        </p:nvGrpSpPr>
        <p:grpSpPr>
          <a:xfrm>
            <a:off x="8425923" y="2923022"/>
            <a:ext cx="1713114" cy="357712"/>
            <a:chOff x="9212977" y="2596922"/>
            <a:chExt cx="1713114" cy="35771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3CF5E61-1FF0-4BDE-ACE0-E36ECAEAA597}"/>
                </a:ext>
              </a:extLst>
            </p:cNvPr>
            <p:cNvSpPr/>
            <p:nvPr/>
          </p:nvSpPr>
          <p:spPr>
            <a:xfrm>
              <a:off x="9212977" y="2596922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E2321F-7E0F-464E-99E2-8CFB1F15FE17}"/>
                </a:ext>
              </a:extLst>
            </p:cNvPr>
            <p:cNvSpPr txBox="1"/>
            <p:nvPr/>
          </p:nvSpPr>
          <p:spPr>
            <a:xfrm>
              <a:off x="9486026" y="2642157"/>
              <a:ext cx="1187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9282480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137C224-6E54-4220-A35D-5CBB6424A0E5}"/>
              </a:ext>
            </a:extLst>
          </p:cNvPr>
          <p:cNvGrpSpPr/>
          <p:nvPr/>
        </p:nvGrpSpPr>
        <p:grpSpPr>
          <a:xfrm>
            <a:off x="8425923" y="3644984"/>
            <a:ext cx="1713114" cy="357712"/>
            <a:chOff x="9233529" y="3354656"/>
            <a:chExt cx="1713114" cy="357712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29B3E3B3-7D60-41D3-9C49-8EBF3468301F}"/>
                </a:ext>
              </a:extLst>
            </p:cNvPr>
            <p:cNvSpPr/>
            <p:nvPr/>
          </p:nvSpPr>
          <p:spPr>
            <a:xfrm>
              <a:off x="9233529" y="3354656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757D394-91A1-4FC9-AF50-7DA0D5083141}"/>
                </a:ext>
              </a:extLst>
            </p:cNvPr>
            <p:cNvSpPr txBox="1"/>
            <p:nvPr/>
          </p:nvSpPr>
          <p:spPr>
            <a:xfrm>
              <a:off x="9431107" y="3396202"/>
              <a:ext cx="1297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UserServiceImpl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3BDAC75-355E-4889-B95E-8A8320865C71}"/>
              </a:ext>
            </a:extLst>
          </p:cNvPr>
          <p:cNvGrpSpPr/>
          <p:nvPr/>
        </p:nvGrpSpPr>
        <p:grpSpPr>
          <a:xfrm>
            <a:off x="8425923" y="4366946"/>
            <a:ext cx="1713114" cy="357712"/>
            <a:chOff x="9233529" y="4112390"/>
            <a:chExt cx="1713114" cy="357712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9612DE7A-45C2-427B-94AC-E020F91AEE5B}"/>
                </a:ext>
              </a:extLst>
            </p:cNvPr>
            <p:cNvSpPr/>
            <p:nvPr/>
          </p:nvSpPr>
          <p:spPr>
            <a:xfrm>
              <a:off x="9233529" y="4112390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C70FC10-DA89-4143-97E0-B2622C5E2741}"/>
                </a:ext>
              </a:extLst>
            </p:cNvPr>
            <p:cNvSpPr txBox="1"/>
            <p:nvPr/>
          </p:nvSpPr>
          <p:spPr>
            <a:xfrm>
              <a:off x="9398252" y="4153936"/>
              <a:ext cx="1363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UserMapperImpl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087E1F-4EA8-4FC9-9354-F9F45EBCFFE2}"/>
              </a:ext>
            </a:extLst>
          </p:cNvPr>
          <p:cNvGrpSpPr/>
          <p:nvPr/>
        </p:nvGrpSpPr>
        <p:grpSpPr>
          <a:xfrm>
            <a:off x="8425923" y="5088908"/>
            <a:ext cx="1713114" cy="357712"/>
            <a:chOff x="9233529" y="4870124"/>
            <a:chExt cx="1713114" cy="35771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4530DD8A-45DE-46A9-8C75-430D0628FD6E}"/>
                </a:ext>
              </a:extLst>
            </p:cNvPr>
            <p:cNvSpPr/>
            <p:nvPr/>
          </p:nvSpPr>
          <p:spPr>
            <a:xfrm>
              <a:off x="9233529" y="487012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912533-6C14-4585-9D12-1103393A9F6D}"/>
                </a:ext>
              </a:extLst>
            </p:cNvPr>
            <p:cNvSpPr txBox="1"/>
            <p:nvPr/>
          </p:nvSpPr>
          <p:spPr>
            <a:xfrm>
              <a:off x="9431107" y="4918501"/>
              <a:ext cx="1297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ea typeface="문체부 돋음체" panose="020B0609000101010101" pitchFamily="49" charset="-127"/>
                </a:rPr>
                <a:t>UserMapper.xml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42586D5-2A93-4AC1-9169-EE408F60D96A}"/>
              </a:ext>
            </a:extLst>
          </p:cNvPr>
          <p:cNvGrpSpPr/>
          <p:nvPr/>
        </p:nvGrpSpPr>
        <p:grpSpPr>
          <a:xfrm>
            <a:off x="8425923" y="5810874"/>
            <a:ext cx="1713114" cy="357712"/>
            <a:chOff x="9233529" y="5627854"/>
            <a:chExt cx="1713114" cy="357712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174BE88-AEB8-4A7B-83CB-C2A1566CDE09}"/>
                </a:ext>
              </a:extLst>
            </p:cNvPr>
            <p:cNvSpPr/>
            <p:nvPr/>
          </p:nvSpPr>
          <p:spPr>
            <a:xfrm>
              <a:off x="9233529" y="562785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288D0D9-85E8-4069-B11C-6E2BB5BECC76}"/>
                </a:ext>
              </a:extLst>
            </p:cNvPr>
            <p:cNvSpPr txBox="1"/>
            <p:nvPr/>
          </p:nvSpPr>
          <p:spPr>
            <a:xfrm>
              <a:off x="9486026" y="5678021"/>
              <a:ext cx="1187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A8C4B6-1CDC-4430-8681-D7B4CB8C9F4C}"/>
              </a:ext>
            </a:extLst>
          </p:cNvPr>
          <p:cNvSpPr txBox="1"/>
          <p:nvPr/>
        </p:nvSpPr>
        <p:spPr>
          <a:xfrm>
            <a:off x="8687748" y="1514739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 err="1">
                <a:ea typeface="문체부 돋음체" panose="020B0609000101010101" pitchFamily="49" charset="-127"/>
              </a:rPr>
              <a:t>로그인입력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9E6053E-0DDD-439A-84B8-0B8AB64B8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22" y="1987749"/>
            <a:ext cx="714375" cy="1809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CBC4B1-B0A4-4D6A-B493-773B64C51D65}"/>
              </a:ext>
            </a:extLst>
          </p:cNvPr>
          <p:cNvGrpSpPr/>
          <p:nvPr/>
        </p:nvGrpSpPr>
        <p:grpSpPr>
          <a:xfrm>
            <a:off x="1172963" y="2044798"/>
            <a:ext cx="2278970" cy="2240924"/>
            <a:chOff x="1172963" y="2044798"/>
            <a:chExt cx="2278970" cy="224092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8AF9551-900A-48C6-AF89-9036785D66BE}"/>
                </a:ext>
              </a:extLst>
            </p:cNvPr>
            <p:cNvGrpSpPr/>
            <p:nvPr/>
          </p:nvGrpSpPr>
          <p:grpSpPr>
            <a:xfrm>
              <a:off x="1172963" y="2044798"/>
              <a:ext cx="2278970" cy="2240924"/>
              <a:chOff x="1205487" y="2046603"/>
              <a:chExt cx="2278970" cy="2240924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3C0601D5-BDC2-4D72-8671-129923265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426" y="2157595"/>
                <a:ext cx="1936301" cy="2129932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1AB8519E-2114-4707-9EE9-268CF2F96AF5}"/>
                  </a:ext>
                </a:extLst>
              </p:cNvPr>
              <p:cNvSpPr/>
              <p:nvPr/>
            </p:nvSpPr>
            <p:spPr>
              <a:xfrm>
                <a:off x="1205487" y="2046603"/>
                <a:ext cx="2278970" cy="1894584"/>
              </a:xfrm>
              <a:prstGeom prst="roundRect">
                <a:avLst/>
              </a:prstGeom>
              <a:noFill/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4" name="그래픽 83" descr="커서">
              <a:extLst>
                <a:ext uri="{FF2B5EF4-FFF2-40B4-BE49-F238E27FC236}">
                  <a16:creationId xmlns:a16="http://schemas.microsoft.com/office/drawing/2014/main" id="{669AD386-C3C0-46E6-99CF-F20A8A678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9519" y="3766918"/>
              <a:ext cx="400110" cy="400110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1E11987-F527-47A1-AAEE-CD639C46CEB3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A23B49E-10FB-4918-9DC5-B26A3A5CF250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00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744DD-4EDC-4CB4-8521-0244704D4561}"/>
              </a:ext>
            </a:extLst>
          </p:cNvPr>
          <p:cNvSpPr txBox="1"/>
          <p:nvPr/>
        </p:nvSpPr>
        <p:spPr>
          <a:xfrm>
            <a:off x="2844918" y="899054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로그아웃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6096000" y="342900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6096000" y="415096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4DCAA-24F4-4434-98DD-2DAB81DDB909}"/>
              </a:ext>
            </a:extLst>
          </p:cNvPr>
          <p:cNvGrpSpPr/>
          <p:nvPr/>
        </p:nvGrpSpPr>
        <p:grpSpPr>
          <a:xfrm>
            <a:off x="8428719" y="3429000"/>
            <a:ext cx="1744300" cy="357712"/>
            <a:chOff x="9212977" y="1839188"/>
            <a:chExt cx="1744300" cy="357712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EEC578B-617B-4A09-9283-EB45BF344416}"/>
                </a:ext>
              </a:extLst>
            </p:cNvPr>
            <p:cNvSpPr/>
            <p:nvPr/>
          </p:nvSpPr>
          <p:spPr>
            <a:xfrm>
              <a:off x="9212977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55E6D3-60DC-499D-BC4A-B613B29DA07C}"/>
                </a:ext>
              </a:extLst>
            </p:cNvPr>
            <p:cNvSpPr txBox="1"/>
            <p:nvPr/>
          </p:nvSpPr>
          <p:spPr>
            <a:xfrm>
              <a:off x="9224110" y="1905901"/>
              <a:ext cx="17331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>
                  <a:ea typeface="문체부 돋음체" panose="020B0609000101010101" pitchFamily="49" charset="-127"/>
                </a:rPr>
                <a:t>Jsp</a:t>
              </a:r>
              <a:r>
                <a:rPr lang="ko-KR" altLang="en-US" sz="800" dirty="0">
                  <a:ea typeface="문체부 돋음체" panose="020B0609000101010101" pitchFamily="49" charset="-127"/>
                </a:rPr>
                <a:t>에서 로그아웃 클릭 </a:t>
              </a:r>
              <a:r>
                <a:rPr lang="en-US" altLang="ko-KR" sz="800" dirty="0">
                  <a:ea typeface="문체부 돋음체" panose="020B0609000101010101" pitchFamily="49" charset="-127"/>
                </a:rPr>
                <a:t>/ logout.js</a:t>
              </a:r>
              <a:endParaRPr lang="ko-KR" altLang="en-US" sz="8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4017D38-DC9E-4801-8D54-FD8EBD385116}"/>
              </a:ext>
            </a:extLst>
          </p:cNvPr>
          <p:cNvGrpSpPr/>
          <p:nvPr/>
        </p:nvGrpSpPr>
        <p:grpSpPr>
          <a:xfrm>
            <a:off x="8428719" y="4150962"/>
            <a:ext cx="1713114" cy="357712"/>
            <a:chOff x="9212977" y="2596922"/>
            <a:chExt cx="1713114" cy="35771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3CF5E61-1FF0-4BDE-ACE0-E36ECAEAA597}"/>
                </a:ext>
              </a:extLst>
            </p:cNvPr>
            <p:cNvSpPr/>
            <p:nvPr/>
          </p:nvSpPr>
          <p:spPr>
            <a:xfrm>
              <a:off x="9212977" y="2596922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E2321F-7E0F-464E-99E2-8CFB1F15FE17}"/>
                </a:ext>
              </a:extLst>
            </p:cNvPr>
            <p:cNvSpPr txBox="1"/>
            <p:nvPr/>
          </p:nvSpPr>
          <p:spPr>
            <a:xfrm>
              <a:off x="9486026" y="2642157"/>
              <a:ext cx="1187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9285276" y="387376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DA8C4B6-1CDC-4430-8681-D7B4CB8C9F4C}"/>
              </a:ext>
            </a:extLst>
          </p:cNvPr>
          <p:cNvSpPr txBox="1"/>
          <p:nvPr/>
        </p:nvSpPr>
        <p:spPr>
          <a:xfrm>
            <a:off x="8777765" y="2742679"/>
            <a:ext cx="1015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로그아웃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D0FA32CF-947B-49CE-90C7-B47093CB4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23" y="3212547"/>
            <a:ext cx="714375" cy="18097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45E7EFD-C56D-4983-891C-2D1643EA5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611" y="3203022"/>
            <a:ext cx="514350" cy="1905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FFF2B5-4D6E-4126-AE12-FB9E0197AF1A}"/>
              </a:ext>
            </a:extLst>
          </p:cNvPr>
          <p:cNvGrpSpPr/>
          <p:nvPr/>
        </p:nvGrpSpPr>
        <p:grpSpPr>
          <a:xfrm>
            <a:off x="826051" y="3302992"/>
            <a:ext cx="3083422" cy="986812"/>
            <a:chOff x="774688" y="3992062"/>
            <a:chExt cx="3083422" cy="986812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13F914F2-F8B7-4406-BB9B-98B3C4DC9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688" y="3992062"/>
              <a:ext cx="3083422" cy="986812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그래픽 82" descr="커서">
              <a:extLst>
                <a:ext uri="{FF2B5EF4-FFF2-40B4-BE49-F238E27FC236}">
                  <a16:creationId xmlns:a16="http://schemas.microsoft.com/office/drawing/2014/main" id="{792542CE-01F0-4458-B308-D38CAACF7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6406" y="4133314"/>
              <a:ext cx="400110" cy="400110"/>
            </a:xfrm>
            <a:prstGeom prst="rect">
              <a:avLst/>
            </a:prstGeom>
          </p:spPr>
        </p:pic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39B98BDA-31E4-4342-B3FA-4AE71EBEBC93}"/>
                </a:ext>
              </a:extLst>
            </p:cNvPr>
            <p:cNvSpPr/>
            <p:nvPr/>
          </p:nvSpPr>
          <p:spPr>
            <a:xfrm>
              <a:off x="3086384" y="4075426"/>
              <a:ext cx="207985" cy="207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4C9735C-C0EA-41EF-8AD4-E3E01027F284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E37F35B-141E-4ED1-B84F-6D6F6CCDAD4E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436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744DD-4EDC-4CB4-8521-0244704D4561}"/>
              </a:ext>
            </a:extLst>
          </p:cNvPr>
          <p:cNvSpPr txBox="1"/>
          <p:nvPr/>
        </p:nvSpPr>
        <p:spPr>
          <a:xfrm>
            <a:off x="2844918" y="899054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 err="1">
                <a:ea typeface="문체부 돋음체" panose="020B0609000101010101" pitchFamily="49" charset="-127"/>
              </a:rPr>
              <a:t>회원정보찾기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4755848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4755848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4755848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4755848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4735296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4735296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7D7FBC4-4E64-4348-AF32-44218DC04484}"/>
              </a:ext>
            </a:extLst>
          </p:cNvPr>
          <p:cNvGrpSpPr/>
          <p:nvPr/>
        </p:nvGrpSpPr>
        <p:grpSpPr>
          <a:xfrm>
            <a:off x="6974136" y="2923022"/>
            <a:ext cx="1713114" cy="357712"/>
            <a:chOff x="6974136" y="2596922"/>
            <a:chExt cx="1713114" cy="357712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12224476-CB2B-4932-8E52-0452250A659A}"/>
                </a:ext>
              </a:extLst>
            </p:cNvPr>
            <p:cNvSpPr/>
            <p:nvPr/>
          </p:nvSpPr>
          <p:spPr>
            <a:xfrm>
              <a:off x="6974136" y="2596922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BA1DB9-3C7F-4D89-B933-217331F28CBE}"/>
                </a:ext>
              </a:extLst>
            </p:cNvPr>
            <p:cNvSpPr txBox="1"/>
            <p:nvPr/>
          </p:nvSpPr>
          <p:spPr>
            <a:xfrm>
              <a:off x="7236909" y="2642157"/>
              <a:ext cx="1187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DD7F334-1F3A-4DD6-A0EF-8B6BD80EABD7}"/>
              </a:ext>
            </a:extLst>
          </p:cNvPr>
          <p:cNvGrpSpPr/>
          <p:nvPr/>
        </p:nvGrpSpPr>
        <p:grpSpPr>
          <a:xfrm>
            <a:off x="6974136" y="2201060"/>
            <a:ext cx="1788514" cy="357712"/>
            <a:chOff x="6974136" y="1839188"/>
            <a:chExt cx="1788514" cy="357712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D6CED120-536B-4F3A-97F0-3A59DCF6DD1A}"/>
                </a:ext>
              </a:extLst>
            </p:cNvPr>
            <p:cNvSpPr/>
            <p:nvPr/>
          </p:nvSpPr>
          <p:spPr>
            <a:xfrm>
              <a:off x="6974136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F8203A-5B39-4827-BDC7-A4F57413E9F1}"/>
                </a:ext>
              </a:extLst>
            </p:cNvPr>
            <p:cNvSpPr txBox="1"/>
            <p:nvPr/>
          </p:nvSpPr>
          <p:spPr>
            <a:xfrm>
              <a:off x="7005438" y="1889208"/>
              <a:ext cx="17572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err="1">
                  <a:ea typeface="문체부 돋음체" panose="020B0609000101010101" pitchFamily="49" charset="-127"/>
                </a:rPr>
                <a:t>userfind.jsp</a:t>
              </a:r>
              <a:r>
                <a:rPr lang="en-US" altLang="ko-KR" sz="1050" dirty="0">
                  <a:ea typeface="문체부 돋음체" panose="020B0609000101010101" pitchFamily="49" charset="-127"/>
                </a:rPr>
                <a:t>  / userfind.js</a:t>
              </a:r>
              <a:endParaRPr lang="ko-KR" altLang="en-US" sz="105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DD6E3BF-2F98-469E-84EA-A1341B4796CD}"/>
              </a:ext>
            </a:extLst>
          </p:cNvPr>
          <p:cNvSpPr txBox="1"/>
          <p:nvPr/>
        </p:nvSpPr>
        <p:spPr>
          <a:xfrm>
            <a:off x="6702963" y="1514739"/>
            <a:ext cx="2234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 err="1">
                <a:ea typeface="문체부 돋음체" panose="020B0609000101010101" pitchFamily="49" charset="-127"/>
              </a:rPr>
              <a:t>아이디찾기</a:t>
            </a:r>
            <a:r>
              <a:rPr lang="en-US" altLang="ko-KR" sz="1200" dirty="0">
                <a:ea typeface="문체부 돋음체" panose="020B0609000101010101" pitchFamily="49" charset="-127"/>
              </a:rPr>
              <a:t>, </a:t>
            </a:r>
            <a:r>
              <a:rPr lang="ko-KR" altLang="en-US" sz="1200" dirty="0">
                <a:ea typeface="문체부 돋음체" panose="020B0609000101010101" pitchFamily="49" charset="-127"/>
              </a:rPr>
              <a:t>비밀번호 찾기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7679D7D-391E-4659-B3C3-1BAC6CFDC532}"/>
              </a:ext>
            </a:extLst>
          </p:cNvPr>
          <p:cNvCxnSpPr>
            <a:cxnSpLocks/>
          </p:cNvCxnSpPr>
          <p:nvPr/>
        </p:nvCxnSpPr>
        <p:spPr>
          <a:xfrm>
            <a:off x="7830693" y="2673287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10069534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10069534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10069534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10069534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4DCAA-24F4-4434-98DD-2DAB81DDB909}"/>
              </a:ext>
            </a:extLst>
          </p:cNvPr>
          <p:cNvGrpSpPr/>
          <p:nvPr/>
        </p:nvGrpSpPr>
        <p:grpSpPr>
          <a:xfrm>
            <a:off x="9174096" y="2201060"/>
            <a:ext cx="1790875" cy="357712"/>
            <a:chOff x="9174096" y="1839188"/>
            <a:chExt cx="1790875" cy="357712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EEC578B-617B-4A09-9283-EB45BF344416}"/>
                </a:ext>
              </a:extLst>
            </p:cNvPr>
            <p:cNvSpPr/>
            <p:nvPr/>
          </p:nvSpPr>
          <p:spPr>
            <a:xfrm>
              <a:off x="9212977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55E6D3-60DC-499D-BC4A-B613B29DA07C}"/>
                </a:ext>
              </a:extLst>
            </p:cNvPr>
            <p:cNvSpPr txBox="1"/>
            <p:nvPr/>
          </p:nvSpPr>
          <p:spPr>
            <a:xfrm>
              <a:off x="9174096" y="1904597"/>
              <a:ext cx="17908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ea typeface="문체부 돋음체" panose="020B0609000101010101" pitchFamily="49" charset="-127"/>
                </a:rPr>
                <a:t>pwModify.jsp</a:t>
              </a:r>
              <a:r>
                <a:rPr lang="en-US" altLang="ko-KR" sz="1000" dirty="0">
                  <a:ea typeface="문체부 돋음체" panose="020B0609000101010101" pitchFamily="49" charset="-127"/>
                </a:rPr>
                <a:t> / pwModify.js</a:t>
              </a:r>
              <a:endParaRPr lang="ko-KR" altLang="en-US" sz="10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4017D38-DC9E-4801-8D54-FD8EBD385116}"/>
              </a:ext>
            </a:extLst>
          </p:cNvPr>
          <p:cNvGrpSpPr/>
          <p:nvPr/>
        </p:nvGrpSpPr>
        <p:grpSpPr>
          <a:xfrm>
            <a:off x="9212977" y="2923022"/>
            <a:ext cx="1713114" cy="357712"/>
            <a:chOff x="9212977" y="2596922"/>
            <a:chExt cx="1713114" cy="35771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3CF5E61-1FF0-4BDE-ACE0-E36ECAEAA597}"/>
                </a:ext>
              </a:extLst>
            </p:cNvPr>
            <p:cNvSpPr/>
            <p:nvPr/>
          </p:nvSpPr>
          <p:spPr>
            <a:xfrm>
              <a:off x="9212977" y="2596922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E2321F-7E0F-464E-99E2-8CFB1F15FE17}"/>
                </a:ext>
              </a:extLst>
            </p:cNvPr>
            <p:cNvSpPr txBox="1"/>
            <p:nvPr/>
          </p:nvSpPr>
          <p:spPr>
            <a:xfrm>
              <a:off x="9486026" y="2642157"/>
              <a:ext cx="1187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10069534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137C224-6E54-4220-A35D-5CBB6424A0E5}"/>
              </a:ext>
            </a:extLst>
          </p:cNvPr>
          <p:cNvGrpSpPr/>
          <p:nvPr/>
        </p:nvGrpSpPr>
        <p:grpSpPr>
          <a:xfrm>
            <a:off x="9212977" y="3644984"/>
            <a:ext cx="1713114" cy="357712"/>
            <a:chOff x="9233529" y="3354656"/>
            <a:chExt cx="1713114" cy="357712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29B3E3B3-7D60-41D3-9C49-8EBF3468301F}"/>
                </a:ext>
              </a:extLst>
            </p:cNvPr>
            <p:cNvSpPr/>
            <p:nvPr/>
          </p:nvSpPr>
          <p:spPr>
            <a:xfrm>
              <a:off x="9233529" y="3354656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757D394-91A1-4FC9-AF50-7DA0D5083141}"/>
                </a:ext>
              </a:extLst>
            </p:cNvPr>
            <p:cNvSpPr txBox="1"/>
            <p:nvPr/>
          </p:nvSpPr>
          <p:spPr>
            <a:xfrm>
              <a:off x="9431107" y="3396202"/>
              <a:ext cx="1297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UserServiceImpl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3BDAC75-355E-4889-B95E-8A8320865C71}"/>
              </a:ext>
            </a:extLst>
          </p:cNvPr>
          <p:cNvGrpSpPr/>
          <p:nvPr/>
        </p:nvGrpSpPr>
        <p:grpSpPr>
          <a:xfrm>
            <a:off x="9212977" y="4366946"/>
            <a:ext cx="1713114" cy="357712"/>
            <a:chOff x="9233529" y="4112390"/>
            <a:chExt cx="1713114" cy="357712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9612DE7A-45C2-427B-94AC-E020F91AEE5B}"/>
                </a:ext>
              </a:extLst>
            </p:cNvPr>
            <p:cNvSpPr/>
            <p:nvPr/>
          </p:nvSpPr>
          <p:spPr>
            <a:xfrm>
              <a:off x="9233529" y="4112390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C70FC10-DA89-4143-97E0-B2622C5E2741}"/>
                </a:ext>
              </a:extLst>
            </p:cNvPr>
            <p:cNvSpPr txBox="1"/>
            <p:nvPr/>
          </p:nvSpPr>
          <p:spPr>
            <a:xfrm>
              <a:off x="9398252" y="4153936"/>
              <a:ext cx="1363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UserMapperImpl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087E1F-4EA8-4FC9-9354-F9F45EBCFFE2}"/>
              </a:ext>
            </a:extLst>
          </p:cNvPr>
          <p:cNvGrpSpPr/>
          <p:nvPr/>
        </p:nvGrpSpPr>
        <p:grpSpPr>
          <a:xfrm>
            <a:off x="9212977" y="5088908"/>
            <a:ext cx="1713114" cy="357712"/>
            <a:chOff x="9233529" y="4870124"/>
            <a:chExt cx="1713114" cy="35771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4530DD8A-45DE-46A9-8C75-430D0628FD6E}"/>
                </a:ext>
              </a:extLst>
            </p:cNvPr>
            <p:cNvSpPr/>
            <p:nvPr/>
          </p:nvSpPr>
          <p:spPr>
            <a:xfrm>
              <a:off x="9233529" y="487012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912533-6C14-4585-9D12-1103393A9F6D}"/>
                </a:ext>
              </a:extLst>
            </p:cNvPr>
            <p:cNvSpPr txBox="1"/>
            <p:nvPr/>
          </p:nvSpPr>
          <p:spPr>
            <a:xfrm>
              <a:off x="9431107" y="4918501"/>
              <a:ext cx="1297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ea typeface="문체부 돋음체" panose="020B0609000101010101" pitchFamily="49" charset="-127"/>
                </a:rPr>
                <a:t>UserMapper.xml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42586D5-2A93-4AC1-9169-EE408F60D96A}"/>
              </a:ext>
            </a:extLst>
          </p:cNvPr>
          <p:cNvGrpSpPr/>
          <p:nvPr/>
        </p:nvGrpSpPr>
        <p:grpSpPr>
          <a:xfrm>
            <a:off x="9212977" y="5810874"/>
            <a:ext cx="1713114" cy="357712"/>
            <a:chOff x="9233529" y="5627854"/>
            <a:chExt cx="1713114" cy="357712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174BE88-AEB8-4A7B-83CB-C2A1566CDE09}"/>
                </a:ext>
              </a:extLst>
            </p:cNvPr>
            <p:cNvSpPr/>
            <p:nvPr/>
          </p:nvSpPr>
          <p:spPr>
            <a:xfrm>
              <a:off x="9233529" y="562785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288D0D9-85E8-4069-B11C-6E2BB5BECC76}"/>
                </a:ext>
              </a:extLst>
            </p:cNvPr>
            <p:cNvSpPr txBox="1"/>
            <p:nvPr/>
          </p:nvSpPr>
          <p:spPr>
            <a:xfrm>
              <a:off x="9486026" y="5678021"/>
              <a:ext cx="1187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EA29A8A-9F77-48D4-A75C-5F4826C55E33}"/>
              </a:ext>
            </a:extLst>
          </p:cNvPr>
          <p:cNvCxnSpPr>
            <a:cxnSpLocks/>
          </p:cNvCxnSpPr>
          <p:nvPr/>
        </p:nvCxnSpPr>
        <p:spPr>
          <a:xfrm>
            <a:off x="7830693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AF4E8E3-CDA6-426F-8223-234940DFE799}"/>
              </a:ext>
            </a:extLst>
          </p:cNvPr>
          <p:cNvCxnSpPr>
            <a:cxnSpLocks/>
          </p:cNvCxnSpPr>
          <p:nvPr/>
        </p:nvCxnSpPr>
        <p:spPr>
          <a:xfrm>
            <a:off x="7830693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94A53ED-48D1-41EF-8598-D00A5CBA91BE}"/>
              </a:ext>
            </a:extLst>
          </p:cNvPr>
          <p:cNvCxnSpPr>
            <a:cxnSpLocks/>
          </p:cNvCxnSpPr>
          <p:nvPr/>
        </p:nvCxnSpPr>
        <p:spPr>
          <a:xfrm>
            <a:off x="7830693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2652977-802E-4FD0-8BAB-1C1530817315}"/>
              </a:ext>
            </a:extLst>
          </p:cNvPr>
          <p:cNvCxnSpPr>
            <a:cxnSpLocks/>
          </p:cNvCxnSpPr>
          <p:nvPr/>
        </p:nvCxnSpPr>
        <p:spPr>
          <a:xfrm>
            <a:off x="7830693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A4B6263-4473-445E-AD40-86F478F3F2BD}"/>
              </a:ext>
            </a:extLst>
          </p:cNvPr>
          <p:cNvGrpSpPr/>
          <p:nvPr/>
        </p:nvGrpSpPr>
        <p:grpSpPr>
          <a:xfrm>
            <a:off x="6974136" y="3644984"/>
            <a:ext cx="1713114" cy="357712"/>
            <a:chOff x="9233529" y="3354656"/>
            <a:chExt cx="1713114" cy="357712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1A7611EE-275C-4624-9EF0-F0197FE902AB}"/>
                </a:ext>
              </a:extLst>
            </p:cNvPr>
            <p:cNvSpPr/>
            <p:nvPr/>
          </p:nvSpPr>
          <p:spPr>
            <a:xfrm>
              <a:off x="9233529" y="3354656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C5BC9C8-8376-4471-BD66-5EAD6E1E1C7D}"/>
                </a:ext>
              </a:extLst>
            </p:cNvPr>
            <p:cNvSpPr txBox="1"/>
            <p:nvPr/>
          </p:nvSpPr>
          <p:spPr>
            <a:xfrm>
              <a:off x="9431107" y="3396202"/>
              <a:ext cx="1297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UserServiceImpl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DC74051-A26F-4B38-A26D-931001ECCBC4}"/>
              </a:ext>
            </a:extLst>
          </p:cNvPr>
          <p:cNvGrpSpPr/>
          <p:nvPr/>
        </p:nvGrpSpPr>
        <p:grpSpPr>
          <a:xfrm>
            <a:off x="6974136" y="4366946"/>
            <a:ext cx="1713114" cy="357712"/>
            <a:chOff x="9233529" y="4112390"/>
            <a:chExt cx="1713114" cy="3577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14E5EF61-A4D4-4CFE-864C-689BC5C16CAB}"/>
                </a:ext>
              </a:extLst>
            </p:cNvPr>
            <p:cNvSpPr/>
            <p:nvPr/>
          </p:nvSpPr>
          <p:spPr>
            <a:xfrm>
              <a:off x="9233529" y="4112390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1084710-E01C-4ADA-9AF5-C40E3101F877}"/>
                </a:ext>
              </a:extLst>
            </p:cNvPr>
            <p:cNvSpPr txBox="1"/>
            <p:nvPr/>
          </p:nvSpPr>
          <p:spPr>
            <a:xfrm>
              <a:off x="9398252" y="4153936"/>
              <a:ext cx="1363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UserMapperImpl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3AD58DC-2C35-4ED5-A168-4F49569F3D3D}"/>
              </a:ext>
            </a:extLst>
          </p:cNvPr>
          <p:cNvGrpSpPr/>
          <p:nvPr/>
        </p:nvGrpSpPr>
        <p:grpSpPr>
          <a:xfrm>
            <a:off x="6974136" y="5088908"/>
            <a:ext cx="1713114" cy="357712"/>
            <a:chOff x="9233529" y="4870124"/>
            <a:chExt cx="1713114" cy="357712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6EE3E54E-BF6A-46F7-8D74-42A74C7E0FCB}"/>
                </a:ext>
              </a:extLst>
            </p:cNvPr>
            <p:cNvSpPr/>
            <p:nvPr/>
          </p:nvSpPr>
          <p:spPr>
            <a:xfrm>
              <a:off x="9233529" y="487012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F47E30E-C6CC-4311-965A-0D80FB37B4E6}"/>
                </a:ext>
              </a:extLst>
            </p:cNvPr>
            <p:cNvSpPr txBox="1"/>
            <p:nvPr/>
          </p:nvSpPr>
          <p:spPr>
            <a:xfrm>
              <a:off x="9431107" y="4918501"/>
              <a:ext cx="1297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ea typeface="문체부 돋음체" panose="020B0609000101010101" pitchFamily="49" charset="-127"/>
                </a:rPr>
                <a:t>UserMapper.xml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A837E07-0F69-4085-ACC1-497E90603A92}"/>
              </a:ext>
            </a:extLst>
          </p:cNvPr>
          <p:cNvGrpSpPr/>
          <p:nvPr/>
        </p:nvGrpSpPr>
        <p:grpSpPr>
          <a:xfrm>
            <a:off x="6974136" y="5810874"/>
            <a:ext cx="1713114" cy="357712"/>
            <a:chOff x="9233529" y="5627854"/>
            <a:chExt cx="1713114" cy="357712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CD933E0E-CF26-42CA-8CDD-AB27EAFF4688}"/>
                </a:ext>
              </a:extLst>
            </p:cNvPr>
            <p:cNvSpPr/>
            <p:nvPr/>
          </p:nvSpPr>
          <p:spPr>
            <a:xfrm>
              <a:off x="9233529" y="562785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49094FF-03AC-4444-BDF6-98FC07FF24E8}"/>
                </a:ext>
              </a:extLst>
            </p:cNvPr>
            <p:cNvSpPr txBox="1"/>
            <p:nvPr/>
          </p:nvSpPr>
          <p:spPr>
            <a:xfrm>
              <a:off x="9486026" y="5678021"/>
              <a:ext cx="1187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7FEA83B5-B274-4117-AA2F-48EE807ECB71}"/>
              </a:ext>
            </a:extLst>
          </p:cNvPr>
          <p:cNvSpPr txBox="1"/>
          <p:nvPr/>
        </p:nvSpPr>
        <p:spPr>
          <a:xfrm>
            <a:off x="9370608" y="1514739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비밀번호 변경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F4C2677-FC26-4A88-AA03-CD16F961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136" y="1987749"/>
            <a:ext cx="714375" cy="180975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4398A2A7-54A6-4120-9CE9-0F1853BA2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6" y="1987749"/>
            <a:ext cx="714375" cy="1809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2FF97B0-581E-4D86-95D6-A09F1E10C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258" y="1978224"/>
            <a:ext cx="514350" cy="190500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2E4D595-A7ED-49C4-9593-AA28A4C5B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044" y="1978224"/>
            <a:ext cx="514350" cy="19050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3F1EC0C1-990F-4E21-ACD2-04CD9A51848F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98771F76-FA0B-46A9-B81C-F89837EA515D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880A637-ADD0-4D5F-BE6E-2AD3AA976B36}"/>
              </a:ext>
            </a:extLst>
          </p:cNvPr>
          <p:cNvGrpSpPr/>
          <p:nvPr/>
        </p:nvGrpSpPr>
        <p:grpSpPr>
          <a:xfrm>
            <a:off x="559158" y="2679313"/>
            <a:ext cx="3383050" cy="1631840"/>
            <a:chOff x="559158" y="2679313"/>
            <a:chExt cx="3383050" cy="163184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C1AB9A-E7AD-489B-86FD-C9A83B231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6853" y="2698947"/>
              <a:ext cx="2395355" cy="1612206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6A3B111-4265-47E5-91E3-E1DEB5040EED}"/>
                </a:ext>
              </a:extLst>
            </p:cNvPr>
            <p:cNvSpPr/>
            <p:nvPr/>
          </p:nvSpPr>
          <p:spPr>
            <a:xfrm>
              <a:off x="3489890" y="3670738"/>
              <a:ext cx="449985" cy="449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래픽 117" descr="커서">
              <a:extLst>
                <a:ext uri="{FF2B5EF4-FFF2-40B4-BE49-F238E27FC236}">
                  <a16:creationId xmlns:a16="http://schemas.microsoft.com/office/drawing/2014/main" id="{6136D3F7-F469-433C-AB70-96A603BB0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03565" y="3831807"/>
              <a:ext cx="400110" cy="400110"/>
            </a:xfrm>
            <a:prstGeom prst="rect">
              <a:avLst/>
            </a:prstGeom>
          </p:spPr>
        </p:pic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AA568DB-1A7C-4C70-8360-B680F3F66A5D}"/>
                </a:ext>
              </a:extLst>
            </p:cNvPr>
            <p:cNvSpPr/>
            <p:nvPr/>
          </p:nvSpPr>
          <p:spPr>
            <a:xfrm>
              <a:off x="2095580" y="3631059"/>
              <a:ext cx="449985" cy="449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5895A6E-96D2-49C8-88C3-3908E11966EE}"/>
                </a:ext>
              </a:extLst>
            </p:cNvPr>
            <p:cNvGrpSpPr/>
            <p:nvPr/>
          </p:nvGrpSpPr>
          <p:grpSpPr>
            <a:xfrm>
              <a:off x="559158" y="2679313"/>
              <a:ext cx="1113969" cy="1202841"/>
              <a:chOff x="775344" y="1130529"/>
              <a:chExt cx="1113969" cy="120284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564E4FD-316D-427E-B945-2B0C7A066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344" y="1130529"/>
                <a:ext cx="843044" cy="927349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0" name="사각형: 둥근 모서리 119">
                <a:extLst>
                  <a:ext uri="{FF2B5EF4-FFF2-40B4-BE49-F238E27FC236}">
                    <a16:creationId xmlns:a16="http://schemas.microsoft.com/office/drawing/2014/main" id="{9C102F2B-2CEE-466D-B5CE-AD51AC631999}"/>
                  </a:ext>
                </a:extLst>
              </p:cNvPr>
              <p:cNvSpPr/>
              <p:nvPr/>
            </p:nvSpPr>
            <p:spPr>
              <a:xfrm>
                <a:off x="1121527" y="1896453"/>
                <a:ext cx="631771" cy="251700"/>
              </a:xfrm>
              <a:prstGeom prst="roundRect">
                <a:avLst/>
              </a:prstGeom>
              <a:noFill/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1" name="그래픽 120" descr="커서">
                <a:extLst>
                  <a:ext uri="{FF2B5EF4-FFF2-40B4-BE49-F238E27FC236}">
                    <a16:creationId xmlns:a16="http://schemas.microsoft.com/office/drawing/2014/main" id="{3A9000AA-D505-42FC-9A10-4EEC98A33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489203" y="1933260"/>
                <a:ext cx="400110" cy="400110"/>
              </a:xfrm>
              <a:prstGeom prst="rect">
                <a:avLst/>
              </a:prstGeom>
            </p:spPr>
          </p:pic>
        </p:grp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75C885DF-E4AF-4492-902E-1E1069E53BD7}"/>
                </a:ext>
              </a:extLst>
            </p:cNvPr>
            <p:cNvCxnSpPr>
              <a:cxnSpLocks/>
              <a:stCxn id="10" idx="3"/>
              <a:endCxn id="9" idx="0"/>
            </p:cNvCxnSpPr>
            <p:nvPr/>
          </p:nvCxnSpPr>
          <p:spPr>
            <a:xfrm flipV="1">
              <a:off x="1402202" y="2698947"/>
              <a:ext cx="1342329" cy="444041"/>
            </a:xfrm>
            <a:prstGeom prst="bentConnector4">
              <a:avLst>
                <a:gd name="adj1" fmla="val 6013"/>
                <a:gd name="adj2" fmla="val 1842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6" name="그래픽 115" descr="커서">
            <a:extLst>
              <a:ext uri="{FF2B5EF4-FFF2-40B4-BE49-F238E27FC236}">
                <a16:creationId xmlns:a16="http://schemas.microsoft.com/office/drawing/2014/main" id="{57128F43-231F-49C9-9BDB-D9F2AFD49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7919" y="3829134"/>
            <a:ext cx="40011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39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744DD-4EDC-4CB4-8521-0244704D4561}"/>
              </a:ext>
            </a:extLst>
          </p:cNvPr>
          <p:cNvSpPr txBox="1"/>
          <p:nvPr/>
        </p:nvSpPr>
        <p:spPr>
          <a:xfrm>
            <a:off x="2844918" y="899054"/>
            <a:ext cx="329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회원정보변경 및 회원탈퇴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6113756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6113756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6113756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6113756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6093204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6093204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9282480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9282480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9282480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9282480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4DCAA-24F4-4434-98DD-2DAB81DDB909}"/>
              </a:ext>
            </a:extLst>
          </p:cNvPr>
          <p:cNvGrpSpPr/>
          <p:nvPr/>
        </p:nvGrpSpPr>
        <p:grpSpPr>
          <a:xfrm>
            <a:off x="8372758" y="2201060"/>
            <a:ext cx="1798890" cy="357712"/>
            <a:chOff x="9159812" y="1839188"/>
            <a:chExt cx="1798890" cy="357712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EEC578B-617B-4A09-9283-EB45BF344416}"/>
                </a:ext>
              </a:extLst>
            </p:cNvPr>
            <p:cNvSpPr/>
            <p:nvPr/>
          </p:nvSpPr>
          <p:spPr>
            <a:xfrm>
              <a:off x="9212977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55E6D3-60DC-499D-BC4A-B613B29DA07C}"/>
                </a:ext>
              </a:extLst>
            </p:cNvPr>
            <p:cNvSpPr txBox="1"/>
            <p:nvPr/>
          </p:nvSpPr>
          <p:spPr>
            <a:xfrm>
              <a:off x="9159812" y="1905901"/>
              <a:ext cx="17988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err="1">
                  <a:ea typeface="문체부 돋음체" panose="020B0609000101010101" pitchFamily="49" charset="-127"/>
                </a:rPr>
                <a:t>userModify.jsp</a:t>
              </a:r>
              <a:r>
                <a:rPr lang="en-US" altLang="ko-KR" sz="900" dirty="0">
                  <a:ea typeface="문체부 돋음체" panose="020B0609000101010101" pitchFamily="49" charset="-127"/>
                </a:rPr>
                <a:t>  / userModify.js</a:t>
              </a:r>
              <a:endParaRPr lang="ko-KR" altLang="en-US" sz="9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4017D38-DC9E-4801-8D54-FD8EBD385116}"/>
              </a:ext>
            </a:extLst>
          </p:cNvPr>
          <p:cNvGrpSpPr/>
          <p:nvPr/>
        </p:nvGrpSpPr>
        <p:grpSpPr>
          <a:xfrm>
            <a:off x="8425923" y="2923022"/>
            <a:ext cx="1713114" cy="357712"/>
            <a:chOff x="9212977" y="2596922"/>
            <a:chExt cx="1713114" cy="35771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3CF5E61-1FF0-4BDE-ACE0-E36ECAEAA597}"/>
                </a:ext>
              </a:extLst>
            </p:cNvPr>
            <p:cNvSpPr/>
            <p:nvPr/>
          </p:nvSpPr>
          <p:spPr>
            <a:xfrm>
              <a:off x="9212977" y="2596922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E2321F-7E0F-464E-99E2-8CFB1F15FE17}"/>
                </a:ext>
              </a:extLst>
            </p:cNvPr>
            <p:cNvSpPr txBox="1"/>
            <p:nvPr/>
          </p:nvSpPr>
          <p:spPr>
            <a:xfrm>
              <a:off x="9486026" y="2642157"/>
              <a:ext cx="1187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9282480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137C224-6E54-4220-A35D-5CBB6424A0E5}"/>
              </a:ext>
            </a:extLst>
          </p:cNvPr>
          <p:cNvGrpSpPr/>
          <p:nvPr/>
        </p:nvGrpSpPr>
        <p:grpSpPr>
          <a:xfrm>
            <a:off x="8425923" y="3644984"/>
            <a:ext cx="1713114" cy="357712"/>
            <a:chOff x="9233529" y="3354656"/>
            <a:chExt cx="1713114" cy="357712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29B3E3B3-7D60-41D3-9C49-8EBF3468301F}"/>
                </a:ext>
              </a:extLst>
            </p:cNvPr>
            <p:cNvSpPr/>
            <p:nvPr/>
          </p:nvSpPr>
          <p:spPr>
            <a:xfrm>
              <a:off x="9233529" y="3354656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757D394-91A1-4FC9-AF50-7DA0D5083141}"/>
                </a:ext>
              </a:extLst>
            </p:cNvPr>
            <p:cNvSpPr txBox="1"/>
            <p:nvPr/>
          </p:nvSpPr>
          <p:spPr>
            <a:xfrm>
              <a:off x="9431107" y="3396202"/>
              <a:ext cx="1297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UserServiceImpl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3BDAC75-355E-4889-B95E-8A8320865C71}"/>
              </a:ext>
            </a:extLst>
          </p:cNvPr>
          <p:cNvGrpSpPr/>
          <p:nvPr/>
        </p:nvGrpSpPr>
        <p:grpSpPr>
          <a:xfrm>
            <a:off x="8425923" y="4366946"/>
            <a:ext cx="1713114" cy="357712"/>
            <a:chOff x="9233529" y="4112390"/>
            <a:chExt cx="1713114" cy="357712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9612DE7A-45C2-427B-94AC-E020F91AEE5B}"/>
                </a:ext>
              </a:extLst>
            </p:cNvPr>
            <p:cNvSpPr/>
            <p:nvPr/>
          </p:nvSpPr>
          <p:spPr>
            <a:xfrm>
              <a:off x="9233529" y="4112390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C70FC10-DA89-4143-97E0-B2622C5E2741}"/>
                </a:ext>
              </a:extLst>
            </p:cNvPr>
            <p:cNvSpPr txBox="1"/>
            <p:nvPr/>
          </p:nvSpPr>
          <p:spPr>
            <a:xfrm>
              <a:off x="9398252" y="4153936"/>
              <a:ext cx="1363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UserMapperImpl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087E1F-4EA8-4FC9-9354-F9F45EBCFFE2}"/>
              </a:ext>
            </a:extLst>
          </p:cNvPr>
          <p:cNvGrpSpPr/>
          <p:nvPr/>
        </p:nvGrpSpPr>
        <p:grpSpPr>
          <a:xfrm>
            <a:off x="8425923" y="5088908"/>
            <a:ext cx="1713114" cy="357712"/>
            <a:chOff x="9233529" y="4870124"/>
            <a:chExt cx="1713114" cy="35771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4530DD8A-45DE-46A9-8C75-430D0628FD6E}"/>
                </a:ext>
              </a:extLst>
            </p:cNvPr>
            <p:cNvSpPr/>
            <p:nvPr/>
          </p:nvSpPr>
          <p:spPr>
            <a:xfrm>
              <a:off x="9233529" y="487012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912533-6C14-4585-9D12-1103393A9F6D}"/>
                </a:ext>
              </a:extLst>
            </p:cNvPr>
            <p:cNvSpPr txBox="1"/>
            <p:nvPr/>
          </p:nvSpPr>
          <p:spPr>
            <a:xfrm>
              <a:off x="9431107" y="4918501"/>
              <a:ext cx="1297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ea typeface="문체부 돋음체" panose="020B0609000101010101" pitchFamily="49" charset="-127"/>
                </a:rPr>
                <a:t>UserMapper.xml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42586D5-2A93-4AC1-9169-EE408F60D96A}"/>
              </a:ext>
            </a:extLst>
          </p:cNvPr>
          <p:cNvGrpSpPr/>
          <p:nvPr/>
        </p:nvGrpSpPr>
        <p:grpSpPr>
          <a:xfrm>
            <a:off x="8425923" y="5810874"/>
            <a:ext cx="1713114" cy="357712"/>
            <a:chOff x="9233529" y="5627854"/>
            <a:chExt cx="1713114" cy="357712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174BE88-AEB8-4A7B-83CB-C2A1566CDE09}"/>
                </a:ext>
              </a:extLst>
            </p:cNvPr>
            <p:cNvSpPr/>
            <p:nvPr/>
          </p:nvSpPr>
          <p:spPr>
            <a:xfrm>
              <a:off x="9233529" y="562785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288D0D9-85E8-4069-B11C-6E2BB5BECC76}"/>
                </a:ext>
              </a:extLst>
            </p:cNvPr>
            <p:cNvSpPr txBox="1"/>
            <p:nvPr/>
          </p:nvSpPr>
          <p:spPr>
            <a:xfrm>
              <a:off x="9486026" y="5678021"/>
              <a:ext cx="1187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UserController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A8C4B6-1CDC-4430-8681-D7B4CB8C9F4C}"/>
              </a:ext>
            </a:extLst>
          </p:cNvPr>
          <p:cNvSpPr txBox="1"/>
          <p:nvPr/>
        </p:nvSpPr>
        <p:spPr>
          <a:xfrm>
            <a:off x="8192134" y="1514739"/>
            <a:ext cx="220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회원정보변경 및 회원탈퇴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5DD6841-44A0-4075-BCAD-21212948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23" y="1987749"/>
            <a:ext cx="714375" cy="18097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B699E09-400C-4362-B3D0-EE9427109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756" y="1978224"/>
            <a:ext cx="514350" cy="1905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4AB0F9B-562A-44E4-A953-44303EFFA5F2}"/>
              </a:ext>
            </a:extLst>
          </p:cNvPr>
          <p:cNvGrpSpPr/>
          <p:nvPr/>
        </p:nvGrpSpPr>
        <p:grpSpPr>
          <a:xfrm>
            <a:off x="1459494" y="1889455"/>
            <a:ext cx="1860672" cy="2474260"/>
            <a:chOff x="1459494" y="1904301"/>
            <a:chExt cx="1860672" cy="24742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E8FBDF-CAAE-45D8-93B1-A0F207DC3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494" y="1904301"/>
              <a:ext cx="1643405" cy="243697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그래픽 70" descr="커서">
              <a:extLst>
                <a:ext uri="{FF2B5EF4-FFF2-40B4-BE49-F238E27FC236}">
                  <a16:creationId xmlns:a16="http://schemas.microsoft.com/office/drawing/2014/main" id="{A0430B35-7C62-4C49-BAC6-81EC2EA45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83803" y="3978451"/>
              <a:ext cx="400110" cy="400110"/>
            </a:xfrm>
            <a:prstGeom prst="rect">
              <a:avLst/>
            </a:prstGeom>
          </p:spPr>
        </p:pic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30078F1-B7CD-493E-8A4E-A488A3E93724}"/>
                </a:ext>
              </a:extLst>
            </p:cNvPr>
            <p:cNvSpPr/>
            <p:nvPr/>
          </p:nvSpPr>
          <p:spPr>
            <a:xfrm>
              <a:off x="2575818" y="3777703"/>
              <a:ext cx="449985" cy="449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E1C53938-F80F-40C0-99A9-552028947505}"/>
                </a:ext>
              </a:extLst>
            </p:cNvPr>
            <p:cNvSpPr/>
            <p:nvPr/>
          </p:nvSpPr>
          <p:spPr>
            <a:xfrm>
              <a:off x="1540508" y="1925955"/>
              <a:ext cx="1514794" cy="1946398"/>
            </a:xfrm>
            <a:prstGeom prst="round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4" name="그래픽 73" descr="커서">
              <a:extLst>
                <a:ext uri="{FF2B5EF4-FFF2-40B4-BE49-F238E27FC236}">
                  <a16:creationId xmlns:a16="http://schemas.microsoft.com/office/drawing/2014/main" id="{6DB96B94-7CA0-47F5-85F4-B3C776763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20056" y="3211064"/>
              <a:ext cx="400110" cy="4001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93B3D19-2645-49D6-98B4-F99B615F5F50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947F9F3-14AA-4D5F-B4B3-6A2D81EB40A4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498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744DD-4EDC-4CB4-8521-0244704D4561}"/>
              </a:ext>
            </a:extLst>
          </p:cNvPr>
          <p:cNvSpPr txBox="1"/>
          <p:nvPr/>
        </p:nvSpPr>
        <p:spPr>
          <a:xfrm>
            <a:off x="2844918" y="899054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상품등록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6113756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6113756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6113756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6113756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6093204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6093204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9282480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9282480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9282480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9282480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4DCAA-24F4-4434-98DD-2DAB81DDB909}"/>
              </a:ext>
            </a:extLst>
          </p:cNvPr>
          <p:cNvGrpSpPr/>
          <p:nvPr/>
        </p:nvGrpSpPr>
        <p:grpSpPr>
          <a:xfrm>
            <a:off x="8402127" y="2201060"/>
            <a:ext cx="1781257" cy="357712"/>
            <a:chOff x="9189181" y="1839188"/>
            <a:chExt cx="1781257" cy="357712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EEC578B-617B-4A09-9283-EB45BF344416}"/>
                </a:ext>
              </a:extLst>
            </p:cNvPr>
            <p:cNvSpPr/>
            <p:nvPr/>
          </p:nvSpPr>
          <p:spPr>
            <a:xfrm>
              <a:off x="9212977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55E6D3-60DC-499D-BC4A-B613B29DA07C}"/>
                </a:ext>
              </a:extLst>
            </p:cNvPr>
            <p:cNvSpPr txBox="1"/>
            <p:nvPr/>
          </p:nvSpPr>
          <p:spPr>
            <a:xfrm>
              <a:off x="9189181" y="1896286"/>
              <a:ext cx="17812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ea typeface="문체부 돋음체" panose="020B0609000101010101" pitchFamily="49" charset="-127"/>
                </a:rPr>
                <a:t>newWrite.jsp</a:t>
              </a:r>
              <a:r>
                <a:rPr lang="en-US" altLang="ko-KR" sz="1000" dirty="0">
                  <a:ea typeface="문체부 돋음체" panose="020B0609000101010101" pitchFamily="49" charset="-127"/>
                </a:rPr>
                <a:t>  / newWrite.js</a:t>
              </a:r>
              <a:endParaRPr lang="ko-KR" altLang="en-US" sz="10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4017D38-DC9E-4801-8D54-FD8EBD385116}"/>
              </a:ext>
            </a:extLst>
          </p:cNvPr>
          <p:cNvGrpSpPr/>
          <p:nvPr/>
        </p:nvGrpSpPr>
        <p:grpSpPr>
          <a:xfrm>
            <a:off x="8425923" y="2923022"/>
            <a:ext cx="1713114" cy="357712"/>
            <a:chOff x="9212977" y="2596922"/>
            <a:chExt cx="1713114" cy="35771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3CF5E61-1FF0-4BDE-ACE0-E36ECAEAA597}"/>
                </a:ext>
              </a:extLst>
            </p:cNvPr>
            <p:cNvSpPr/>
            <p:nvPr/>
          </p:nvSpPr>
          <p:spPr>
            <a:xfrm>
              <a:off x="9212977" y="2596922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E2321F-7E0F-464E-99E2-8CFB1F15FE17}"/>
                </a:ext>
              </a:extLst>
            </p:cNvPr>
            <p:cNvSpPr txBox="1"/>
            <p:nvPr/>
          </p:nvSpPr>
          <p:spPr>
            <a:xfrm>
              <a:off x="9248265" y="2642157"/>
              <a:ext cx="1621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9282480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137C224-6E54-4220-A35D-5CBB6424A0E5}"/>
              </a:ext>
            </a:extLst>
          </p:cNvPr>
          <p:cNvGrpSpPr/>
          <p:nvPr/>
        </p:nvGrpSpPr>
        <p:grpSpPr>
          <a:xfrm>
            <a:off x="8407263" y="3644984"/>
            <a:ext cx="1781253" cy="357712"/>
            <a:chOff x="9214869" y="3354656"/>
            <a:chExt cx="1781253" cy="357712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29B3E3B3-7D60-41D3-9C49-8EBF3468301F}"/>
                </a:ext>
              </a:extLst>
            </p:cNvPr>
            <p:cNvSpPr/>
            <p:nvPr/>
          </p:nvSpPr>
          <p:spPr>
            <a:xfrm>
              <a:off x="9233529" y="3354656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757D394-91A1-4FC9-AF50-7DA0D5083141}"/>
                </a:ext>
              </a:extLst>
            </p:cNvPr>
            <p:cNvSpPr txBox="1"/>
            <p:nvPr/>
          </p:nvSpPr>
          <p:spPr>
            <a:xfrm>
              <a:off x="9214869" y="3396202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MainmenuServiceImpl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3BDAC75-355E-4889-B95E-8A8320865C71}"/>
              </a:ext>
            </a:extLst>
          </p:cNvPr>
          <p:cNvGrpSpPr/>
          <p:nvPr/>
        </p:nvGrpSpPr>
        <p:grpSpPr>
          <a:xfrm>
            <a:off x="8391853" y="4366946"/>
            <a:ext cx="1781253" cy="357712"/>
            <a:chOff x="9199459" y="4112390"/>
            <a:chExt cx="1781253" cy="357712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9612DE7A-45C2-427B-94AC-E020F91AEE5B}"/>
                </a:ext>
              </a:extLst>
            </p:cNvPr>
            <p:cNvSpPr/>
            <p:nvPr/>
          </p:nvSpPr>
          <p:spPr>
            <a:xfrm>
              <a:off x="9233529" y="4112390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C70FC10-DA89-4143-97E0-B2622C5E2741}"/>
                </a:ext>
              </a:extLst>
            </p:cNvPr>
            <p:cNvSpPr txBox="1"/>
            <p:nvPr/>
          </p:nvSpPr>
          <p:spPr>
            <a:xfrm>
              <a:off x="9199459" y="4153936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MainmenuMapperImpl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087E1F-4EA8-4FC9-9354-F9F45EBCFFE2}"/>
              </a:ext>
            </a:extLst>
          </p:cNvPr>
          <p:cNvGrpSpPr/>
          <p:nvPr/>
        </p:nvGrpSpPr>
        <p:grpSpPr>
          <a:xfrm>
            <a:off x="8410877" y="5088908"/>
            <a:ext cx="1781253" cy="357712"/>
            <a:chOff x="9218483" y="4870124"/>
            <a:chExt cx="1781253" cy="35771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4530DD8A-45DE-46A9-8C75-430D0628FD6E}"/>
                </a:ext>
              </a:extLst>
            </p:cNvPr>
            <p:cNvSpPr/>
            <p:nvPr/>
          </p:nvSpPr>
          <p:spPr>
            <a:xfrm>
              <a:off x="9233529" y="487012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912533-6C14-4585-9D12-1103393A9F6D}"/>
                </a:ext>
              </a:extLst>
            </p:cNvPr>
            <p:cNvSpPr txBox="1"/>
            <p:nvPr/>
          </p:nvSpPr>
          <p:spPr>
            <a:xfrm>
              <a:off x="9218483" y="4918501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ea typeface="문체부 돋음체" panose="020B0609000101010101" pitchFamily="49" charset="-127"/>
                </a:rPr>
                <a:t>MainmenuMapper.xml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42586D5-2A93-4AC1-9169-EE408F60D96A}"/>
              </a:ext>
            </a:extLst>
          </p:cNvPr>
          <p:cNvGrpSpPr/>
          <p:nvPr/>
        </p:nvGrpSpPr>
        <p:grpSpPr>
          <a:xfrm>
            <a:off x="8425923" y="5810874"/>
            <a:ext cx="1713114" cy="357712"/>
            <a:chOff x="9233529" y="5627854"/>
            <a:chExt cx="1713114" cy="357712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174BE88-AEB8-4A7B-83CB-C2A1566CDE09}"/>
                </a:ext>
              </a:extLst>
            </p:cNvPr>
            <p:cNvSpPr/>
            <p:nvPr/>
          </p:nvSpPr>
          <p:spPr>
            <a:xfrm>
              <a:off x="9233529" y="562785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288D0D9-85E8-4069-B11C-6E2BB5BECC76}"/>
                </a:ext>
              </a:extLst>
            </p:cNvPr>
            <p:cNvSpPr txBox="1"/>
            <p:nvPr/>
          </p:nvSpPr>
          <p:spPr>
            <a:xfrm>
              <a:off x="9289370" y="5678021"/>
              <a:ext cx="1621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A8C4B6-1CDC-4430-8681-D7B4CB8C9F4C}"/>
              </a:ext>
            </a:extLst>
          </p:cNvPr>
          <p:cNvSpPr txBox="1"/>
          <p:nvPr/>
        </p:nvSpPr>
        <p:spPr>
          <a:xfrm>
            <a:off x="8764692" y="1514739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상품등록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833B17B-15A6-4DA5-9922-2613A189A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538" y="1980781"/>
            <a:ext cx="514350" cy="190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070025-42BD-450C-9470-215FC775C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764" y="1997322"/>
            <a:ext cx="971550" cy="16192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15261E1-43B7-4C9B-BF01-1CA24AD0FA0D}"/>
              </a:ext>
            </a:extLst>
          </p:cNvPr>
          <p:cNvSpPr txBox="1"/>
          <p:nvPr/>
        </p:nvSpPr>
        <p:spPr>
          <a:xfrm>
            <a:off x="4006401" y="1014245"/>
            <a:ext cx="25426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ea typeface="문체부 돋음체" panose="020B0609000101010101" pitchFamily="49" charset="-127"/>
              </a:rPr>
              <a:t>(</a:t>
            </a:r>
            <a:r>
              <a:rPr lang="ko-KR" altLang="en-US" sz="1050" dirty="0">
                <a:ea typeface="문체부 돋음체" panose="020B0609000101010101" pitchFamily="49" charset="-127"/>
              </a:rPr>
              <a:t>신상품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>
                <a:ea typeface="문체부 돋음체" panose="020B0609000101010101" pitchFamily="49" charset="-127"/>
              </a:rPr>
              <a:t>베스트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>
                <a:ea typeface="문체부 돋음체" panose="020B0609000101010101" pitchFamily="49" charset="-127"/>
              </a:rPr>
              <a:t>할인</a:t>
            </a:r>
            <a:r>
              <a:rPr lang="en-US" altLang="ko-KR" sz="1050" dirty="0">
                <a:ea typeface="문체부 돋음체" panose="020B0609000101010101" pitchFamily="49" charset="-127"/>
              </a:rPr>
              <a:t>/</a:t>
            </a:r>
            <a:r>
              <a:rPr lang="ko-KR" altLang="en-US" sz="1050" dirty="0">
                <a:ea typeface="문체부 돋음체" panose="020B0609000101010101" pitchFamily="49" charset="-127"/>
              </a:rPr>
              <a:t>쿠폰상품 게시판</a:t>
            </a:r>
            <a:r>
              <a:rPr lang="en-US" altLang="ko-KR" sz="1050" dirty="0">
                <a:ea typeface="문체부 돋음체" panose="020B0609000101010101" pitchFamily="49" charset="-127"/>
              </a:rPr>
              <a:t>)</a:t>
            </a:r>
            <a:endParaRPr lang="ko-KR" altLang="en-US" sz="1050" dirty="0">
              <a:ea typeface="문체부 돋음체" panose="020B0609000101010101" pitchFamily="49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5A3145-A053-4A0B-B8F6-E9FB60987E58}"/>
              </a:ext>
            </a:extLst>
          </p:cNvPr>
          <p:cNvGrpSpPr/>
          <p:nvPr/>
        </p:nvGrpSpPr>
        <p:grpSpPr>
          <a:xfrm>
            <a:off x="1480393" y="2297587"/>
            <a:ext cx="1765785" cy="1985789"/>
            <a:chOff x="781784" y="2174856"/>
            <a:chExt cx="1765785" cy="1985789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B73EF30-6A73-4D9F-9703-06C5B6BE8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2883" y="2291527"/>
              <a:ext cx="1764686" cy="1869118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그래픽 70" descr="커서">
              <a:extLst>
                <a:ext uri="{FF2B5EF4-FFF2-40B4-BE49-F238E27FC236}">
                  <a16:creationId xmlns:a16="http://schemas.microsoft.com/office/drawing/2014/main" id="{EA11516E-8AE9-42BF-8748-2988BD3FC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9769" y="2375604"/>
              <a:ext cx="400110" cy="400110"/>
            </a:xfrm>
            <a:prstGeom prst="rect">
              <a:avLst/>
            </a:prstGeom>
          </p:spPr>
        </p:pic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FE1CCD8-5EFB-4B8C-BA9B-EA06E0B38492}"/>
                </a:ext>
              </a:extLst>
            </p:cNvPr>
            <p:cNvSpPr/>
            <p:nvPr/>
          </p:nvSpPr>
          <p:spPr>
            <a:xfrm>
              <a:off x="781784" y="2174856"/>
              <a:ext cx="449985" cy="449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B2AFCB4-7678-468D-8769-AF2421FDA0FD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C1924B5E-6550-4259-8DBD-8CBA8383338C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762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744DD-4EDC-4CB4-8521-0244704D4561}"/>
              </a:ext>
            </a:extLst>
          </p:cNvPr>
          <p:cNvSpPr txBox="1"/>
          <p:nvPr/>
        </p:nvSpPr>
        <p:spPr>
          <a:xfrm>
            <a:off x="2844918" y="899054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상품조회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6113756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6113756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6113756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6113756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6093204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6093204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9282480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9282480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9282480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9282480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4DCAA-24F4-4434-98DD-2DAB81DDB909}"/>
              </a:ext>
            </a:extLst>
          </p:cNvPr>
          <p:cNvGrpSpPr/>
          <p:nvPr/>
        </p:nvGrpSpPr>
        <p:grpSpPr>
          <a:xfrm>
            <a:off x="8425923" y="2201060"/>
            <a:ext cx="1713114" cy="357712"/>
            <a:chOff x="9212977" y="1839188"/>
            <a:chExt cx="1713114" cy="357712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EEC578B-617B-4A09-9283-EB45BF344416}"/>
                </a:ext>
              </a:extLst>
            </p:cNvPr>
            <p:cNvSpPr/>
            <p:nvPr/>
          </p:nvSpPr>
          <p:spPr>
            <a:xfrm>
              <a:off x="9212977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55E6D3-60DC-499D-BC4A-B613B29DA07C}"/>
                </a:ext>
              </a:extLst>
            </p:cNvPr>
            <p:cNvSpPr txBox="1"/>
            <p:nvPr/>
          </p:nvSpPr>
          <p:spPr>
            <a:xfrm>
              <a:off x="9722451" y="1879172"/>
              <a:ext cx="6941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new.jsp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4017D38-DC9E-4801-8D54-FD8EBD385116}"/>
              </a:ext>
            </a:extLst>
          </p:cNvPr>
          <p:cNvGrpSpPr/>
          <p:nvPr/>
        </p:nvGrpSpPr>
        <p:grpSpPr>
          <a:xfrm>
            <a:off x="8425923" y="2923022"/>
            <a:ext cx="1713114" cy="357712"/>
            <a:chOff x="9212977" y="2596922"/>
            <a:chExt cx="1713114" cy="35771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3CF5E61-1FF0-4BDE-ACE0-E36ECAEAA597}"/>
                </a:ext>
              </a:extLst>
            </p:cNvPr>
            <p:cNvSpPr/>
            <p:nvPr/>
          </p:nvSpPr>
          <p:spPr>
            <a:xfrm>
              <a:off x="9212977" y="2596922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E2321F-7E0F-464E-99E2-8CFB1F15FE17}"/>
                </a:ext>
              </a:extLst>
            </p:cNvPr>
            <p:cNvSpPr txBox="1"/>
            <p:nvPr/>
          </p:nvSpPr>
          <p:spPr>
            <a:xfrm>
              <a:off x="9248265" y="2642157"/>
              <a:ext cx="1621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9282480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137C224-6E54-4220-A35D-5CBB6424A0E5}"/>
              </a:ext>
            </a:extLst>
          </p:cNvPr>
          <p:cNvGrpSpPr/>
          <p:nvPr/>
        </p:nvGrpSpPr>
        <p:grpSpPr>
          <a:xfrm>
            <a:off x="8407263" y="3644984"/>
            <a:ext cx="1781253" cy="357712"/>
            <a:chOff x="9214869" y="3354656"/>
            <a:chExt cx="1781253" cy="357712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29B3E3B3-7D60-41D3-9C49-8EBF3468301F}"/>
                </a:ext>
              </a:extLst>
            </p:cNvPr>
            <p:cNvSpPr/>
            <p:nvPr/>
          </p:nvSpPr>
          <p:spPr>
            <a:xfrm>
              <a:off x="9233529" y="3354656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757D394-91A1-4FC9-AF50-7DA0D5083141}"/>
                </a:ext>
              </a:extLst>
            </p:cNvPr>
            <p:cNvSpPr txBox="1"/>
            <p:nvPr/>
          </p:nvSpPr>
          <p:spPr>
            <a:xfrm>
              <a:off x="9214869" y="3396202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MainmenuServiceImpl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3BDAC75-355E-4889-B95E-8A8320865C71}"/>
              </a:ext>
            </a:extLst>
          </p:cNvPr>
          <p:cNvGrpSpPr/>
          <p:nvPr/>
        </p:nvGrpSpPr>
        <p:grpSpPr>
          <a:xfrm>
            <a:off x="8391853" y="4366946"/>
            <a:ext cx="1781253" cy="357712"/>
            <a:chOff x="9199459" y="4112390"/>
            <a:chExt cx="1781253" cy="357712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9612DE7A-45C2-427B-94AC-E020F91AEE5B}"/>
                </a:ext>
              </a:extLst>
            </p:cNvPr>
            <p:cNvSpPr/>
            <p:nvPr/>
          </p:nvSpPr>
          <p:spPr>
            <a:xfrm>
              <a:off x="9233529" y="4112390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C70FC10-DA89-4143-97E0-B2622C5E2741}"/>
                </a:ext>
              </a:extLst>
            </p:cNvPr>
            <p:cNvSpPr txBox="1"/>
            <p:nvPr/>
          </p:nvSpPr>
          <p:spPr>
            <a:xfrm>
              <a:off x="9199459" y="4153936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MainmenuMapperImpl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087E1F-4EA8-4FC9-9354-F9F45EBCFFE2}"/>
              </a:ext>
            </a:extLst>
          </p:cNvPr>
          <p:cNvGrpSpPr/>
          <p:nvPr/>
        </p:nvGrpSpPr>
        <p:grpSpPr>
          <a:xfrm>
            <a:off x="8410877" y="5088908"/>
            <a:ext cx="1781253" cy="357712"/>
            <a:chOff x="9218483" y="4870124"/>
            <a:chExt cx="1781253" cy="35771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4530DD8A-45DE-46A9-8C75-430D0628FD6E}"/>
                </a:ext>
              </a:extLst>
            </p:cNvPr>
            <p:cNvSpPr/>
            <p:nvPr/>
          </p:nvSpPr>
          <p:spPr>
            <a:xfrm>
              <a:off x="9233529" y="487012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912533-6C14-4585-9D12-1103393A9F6D}"/>
                </a:ext>
              </a:extLst>
            </p:cNvPr>
            <p:cNvSpPr txBox="1"/>
            <p:nvPr/>
          </p:nvSpPr>
          <p:spPr>
            <a:xfrm>
              <a:off x="9218483" y="4918501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ea typeface="문체부 돋음체" panose="020B0609000101010101" pitchFamily="49" charset="-127"/>
                </a:rPr>
                <a:t>MainmenuMapper.xml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42586D5-2A93-4AC1-9169-EE408F60D96A}"/>
              </a:ext>
            </a:extLst>
          </p:cNvPr>
          <p:cNvGrpSpPr/>
          <p:nvPr/>
        </p:nvGrpSpPr>
        <p:grpSpPr>
          <a:xfrm>
            <a:off x="8425923" y="5810874"/>
            <a:ext cx="1713114" cy="357712"/>
            <a:chOff x="9233529" y="5627854"/>
            <a:chExt cx="1713114" cy="357712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174BE88-AEB8-4A7B-83CB-C2A1566CDE09}"/>
                </a:ext>
              </a:extLst>
            </p:cNvPr>
            <p:cNvSpPr/>
            <p:nvPr/>
          </p:nvSpPr>
          <p:spPr>
            <a:xfrm>
              <a:off x="9233529" y="562785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288D0D9-85E8-4069-B11C-6E2BB5BECC76}"/>
                </a:ext>
              </a:extLst>
            </p:cNvPr>
            <p:cNvSpPr txBox="1"/>
            <p:nvPr/>
          </p:nvSpPr>
          <p:spPr>
            <a:xfrm>
              <a:off x="9289370" y="5678021"/>
              <a:ext cx="1621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A8C4B6-1CDC-4430-8681-D7B4CB8C9F4C}"/>
              </a:ext>
            </a:extLst>
          </p:cNvPr>
          <p:cNvSpPr txBox="1"/>
          <p:nvPr/>
        </p:nvSpPr>
        <p:spPr>
          <a:xfrm>
            <a:off x="8764692" y="1514739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상품조회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070025-42BD-450C-9470-215FC775C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764" y="1997322"/>
            <a:ext cx="971550" cy="1619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22BA7C9-365D-4E88-9590-8A7AD81783A7}"/>
              </a:ext>
            </a:extLst>
          </p:cNvPr>
          <p:cNvSpPr txBox="1"/>
          <p:nvPr/>
        </p:nvSpPr>
        <p:spPr>
          <a:xfrm>
            <a:off x="4006401" y="1014245"/>
            <a:ext cx="25426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ea typeface="문체부 돋음체" panose="020B0609000101010101" pitchFamily="49" charset="-127"/>
              </a:rPr>
              <a:t>(</a:t>
            </a:r>
            <a:r>
              <a:rPr lang="ko-KR" altLang="en-US" sz="1050" dirty="0">
                <a:ea typeface="문체부 돋음체" panose="020B0609000101010101" pitchFamily="49" charset="-127"/>
              </a:rPr>
              <a:t>신상품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>
                <a:ea typeface="문체부 돋음체" panose="020B0609000101010101" pitchFamily="49" charset="-127"/>
              </a:rPr>
              <a:t>베스트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>
                <a:ea typeface="문체부 돋음체" panose="020B0609000101010101" pitchFamily="49" charset="-127"/>
              </a:rPr>
              <a:t>할인</a:t>
            </a:r>
            <a:r>
              <a:rPr lang="en-US" altLang="ko-KR" sz="1050" dirty="0">
                <a:ea typeface="문체부 돋음체" panose="020B0609000101010101" pitchFamily="49" charset="-127"/>
              </a:rPr>
              <a:t>/</a:t>
            </a:r>
            <a:r>
              <a:rPr lang="ko-KR" altLang="en-US" sz="1050" dirty="0">
                <a:ea typeface="문체부 돋음체" panose="020B0609000101010101" pitchFamily="49" charset="-127"/>
              </a:rPr>
              <a:t>쿠폰상품 게시판</a:t>
            </a:r>
            <a:r>
              <a:rPr lang="en-US" altLang="ko-KR" sz="1050" dirty="0">
                <a:ea typeface="문체부 돋음체" panose="020B0609000101010101" pitchFamily="49" charset="-127"/>
              </a:rPr>
              <a:t>)</a:t>
            </a:r>
            <a:endParaRPr lang="ko-KR" altLang="en-US" sz="1050" dirty="0">
              <a:ea typeface="문체부 돋음체" panose="020B0609000101010101" pitchFamily="49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F02532B7-0743-4676-93EE-FF5B67FC7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81" y="2008962"/>
            <a:ext cx="2670330" cy="227093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5C23A2A-EB8A-4AE0-BA35-CAA20451EAE3}"/>
              </a:ext>
            </a:extLst>
          </p:cNvPr>
          <p:cNvSpPr/>
          <p:nvPr/>
        </p:nvSpPr>
        <p:spPr>
          <a:xfrm>
            <a:off x="899458" y="2018037"/>
            <a:ext cx="1078626" cy="1540553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4" name="그래픽 73" descr="커서">
            <a:extLst>
              <a:ext uri="{FF2B5EF4-FFF2-40B4-BE49-F238E27FC236}">
                <a16:creationId xmlns:a16="http://schemas.microsoft.com/office/drawing/2014/main" id="{627C1217-2523-4B2A-9D43-1383AF03F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7445" y="3382098"/>
            <a:ext cx="400110" cy="40011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4AA1104-29B2-427B-B390-15D0CF13587B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304851EB-7674-4B97-AA91-1D52A87AADC6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46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744DD-4EDC-4CB4-8521-0244704D4561}"/>
              </a:ext>
            </a:extLst>
          </p:cNvPr>
          <p:cNvSpPr txBox="1"/>
          <p:nvPr/>
        </p:nvSpPr>
        <p:spPr>
          <a:xfrm>
            <a:off x="2844918" y="899054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상품수정 및 삭제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4755848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4755848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4755848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4755848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4735296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4735296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DD7F334-1F3A-4DD6-A0EF-8B6BD80EABD7}"/>
              </a:ext>
            </a:extLst>
          </p:cNvPr>
          <p:cNvGrpSpPr/>
          <p:nvPr/>
        </p:nvGrpSpPr>
        <p:grpSpPr>
          <a:xfrm>
            <a:off x="6938326" y="2201060"/>
            <a:ext cx="1789272" cy="357712"/>
            <a:chOff x="6938326" y="1839188"/>
            <a:chExt cx="1789272" cy="357712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D6CED120-536B-4F3A-97F0-3A59DCF6DD1A}"/>
                </a:ext>
              </a:extLst>
            </p:cNvPr>
            <p:cNvSpPr/>
            <p:nvPr/>
          </p:nvSpPr>
          <p:spPr>
            <a:xfrm>
              <a:off x="6974136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F8203A-5B39-4827-BDC7-A4F57413E9F1}"/>
                </a:ext>
              </a:extLst>
            </p:cNvPr>
            <p:cNvSpPr txBox="1"/>
            <p:nvPr/>
          </p:nvSpPr>
          <p:spPr>
            <a:xfrm>
              <a:off x="6938326" y="1897597"/>
              <a:ext cx="17892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err="1">
                  <a:ea typeface="문체부 돋음체" panose="020B0609000101010101" pitchFamily="49" charset="-127"/>
                </a:rPr>
                <a:t>newModify.jsp</a:t>
              </a:r>
              <a:r>
                <a:rPr lang="en-US" altLang="ko-KR" sz="900" dirty="0">
                  <a:ea typeface="문체부 돋음체" panose="020B0609000101010101" pitchFamily="49" charset="-127"/>
                </a:rPr>
                <a:t>  / newModify.js</a:t>
              </a:r>
              <a:endParaRPr lang="ko-KR" altLang="en-US" sz="9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DD6E3BF-2F98-469E-84EA-A1341B4796CD}"/>
              </a:ext>
            </a:extLst>
          </p:cNvPr>
          <p:cNvSpPr txBox="1"/>
          <p:nvPr/>
        </p:nvSpPr>
        <p:spPr>
          <a:xfrm>
            <a:off x="7357251" y="1514739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상품수정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7679D7D-391E-4659-B3C3-1BAC6CFDC532}"/>
              </a:ext>
            </a:extLst>
          </p:cNvPr>
          <p:cNvCxnSpPr>
            <a:cxnSpLocks/>
          </p:cNvCxnSpPr>
          <p:nvPr/>
        </p:nvCxnSpPr>
        <p:spPr>
          <a:xfrm>
            <a:off x="7830693" y="2673287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4DCAA-24F4-4434-98DD-2DAB81DDB909}"/>
              </a:ext>
            </a:extLst>
          </p:cNvPr>
          <p:cNvGrpSpPr/>
          <p:nvPr/>
        </p:nvGrpSpPr>
        <p:grpSpPr>
          <a:xfrm>
            <a:off x="9182485" y="2201060"/>
            <a:ext cx="1787669" cy="357712"/>
            <a:chOff x="9182485" y="1839188"/>
            <a:chExt cx="1787669" cy="357712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EEC578B-617B-4A09-9283-EB45BF344416}"/>
                </a:ext>
              </a:extLst>
            </p:cNvPr>
            <p:cNvSpPr/>
            <p:nvPr/>
          </p:nvSpPr>
          <p:spPr>
            <a:xfrm>
              <a:off x="9212977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55E6D3-60DC-499D-BC4A-B613B29DA07C}"/>
                </a:ext>
              </a:extLst>
            </p:cNvPr>
            <p:cNvSpPr txBox="1"/>
            <p:nvPr/>
          </p:nvSpPr>
          <p:spPr>
            <a:xfrm>
              <a:off x="9182485" y="18962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ea typeface="문체부 돋음체" panose="020B0609000101010101" pitchFamily="49" charset="-127"/>
                </a:rPr>
                <a:t>newDetail.jsp</a:t>
              </a:r>
              <a:r>
                <a:rPr lang="en-US" altLang="ko-KR" sz="1000" dirty="0">
                  <a:ea typeface="문체부 돋음체" panose="020B0609000101010101" pitchFamily="49" charset="-127"/>
                </a:rPr>
                <a:t> / newDetail.js</a:t>
              </a:r>
              <a:endParaRPr lang="ko-KR" altLang="en-US" sz="1000" dirty="0"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10069534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FEA83B5-B274-4117-AA2F-48EE807ECB71}"/>
              </a:ext>
            </a:extLst>
          </p:cNvPr>
          <p:cNvSpPr txBox="1"/>
          <p:nvPr/>
        </p:nvSpPr>
        <p:spPr>
          <a:xfrm>
            <a:off x="9562022" y="1514739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상품삭제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F7376C7E-62FC-49BF-B253-2F047470C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244" y="1980781"/>
            <a:ext cx="514350" cy="190500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61002BA5-88D2-4020-8955-2F6E50ABA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36" y="1997322"/>
            <a:ext cx="971550" cy="161925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2C5CFA3-F14B-4B73-8BB1-2EF8D33EC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085" y="1980781"/>
            <a:ext cx="514350" cy="190500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371766B8-41CA-43A5-88BB-B7296D373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977" y="1997322"/>
            <a:ext cx="971550" cy="161925"/>
          </a:xfrm>
          <a:prstGeom prst="rect">
            <a:avLst/>
          </a:prstGeom>
        </p:spPr>
      </p:pic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0A272A7-5163-4A1D-B16D-322B57CA5A09}"/>
              </a:ext>
            </a:extLst>
          </p:cNvPr>
          <p:cNvCxnSpPr>
            <a:cxnSpLocks/>
          </p:cNvCxnSpPr>
          <p:nvPr/>
        </p:nvCxnSpPr>
        <p:spPr>
          <a:xfrm>
            <a:off x="7864763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49052AC7-12F0-4B77-A0D7-5C5B360294CF}"/>
              </a:ext>
            </a:extLst>
          </p:cNvPr>
          <p:cNvCxnSpPr>
            <a:cxnSpLocks/>
          </p:cNvCxnSpPr>
          <p:nvPr/>
        </p:nvCxnSpPr>
        <p:spPr>
          <a:xfrm>
            <a:off x="7864763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2F18F3BB-BF59-4A89-AFB1-D66268F96B3F}"/>
              </a:ext>
            </a:extLst>
          </p:cNvPr>
          <p:cNvCxnSpPr>
            <a:cxnSpLocks/>
          </p:cNvCxnSpPr>
          <p:nvPr/>
        </p:nvCxnSpPr>
        <p:spPr>
          <a:xfrm>
            <a:off x="7864763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55F00944-864D-499A-87A0-313698E4BE18}"/>
              </a:ext>
            </a:extLst>
          </p:cNvPr>
          <p:cNvCxnSpPr>
            <a:cxnSpLocks/>
          </p:cNvCxnSpPr>
          <p:nvPr/>
        </p:nvCxnSpPr>
        <p:spPr>
          <a:xfrm>
            <a:off x="7864763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644404B-81A6-4F30-BFE8-03C0E65475D7}"/>
              </a:ext>
            </a:extLst>
          </p:cNvPr>
          <p:cNvGrpSpPr/>
          <p:nvPr/>
        </p:nvGrpSpPr>
        <p:grpSpPr>
          <a:xfrm>
            <a:off x="7008206" y="2923022"/>
            <a:ext cx="1713114" cy="357712"/>
            <a:chOff x="9212977" y="2596922"/>
            <a:chExt cx="1713114" cy="357712"/>
          </a:xfrm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7AF9ECF7-5184-44C8-BEBE-1A1BFA86CF15}"/>
                </a:ext>
              </a:extLst>
            </p:cNvPr>
            <p:cNvSpPr/>
            <p:nvPr/>
          </p:nvSpPr>
          <p:spPr>
            <a:xfrm>
              <a:off x="9212977" y="2596922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1CBF494-E970-4382-8D1F-624C7A47D37D}"/>
                </a:ext>
              </a:extLst>
            </p:cNvPr>
            <p:cNvSpPr txBox="1"/>
            <p:nvPr/>
          </p:nvSpPr>
          <p:spPr>
            <a:xfrm>
              <a:off x="9248265" y="2642157"/>
              <a:ext cx="1621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2ACB600-8307-4238-AC0D-0E4B42A34F12}"/>
              </a:ext>
            </a:extLst>
          </p:cNvPr>
          <p:cNvGrpSpPr/>
          <p:nvPr/>
        </p:nvGrpSpPr>
        <p:grpSpPr>
          <a:xfrm>
            <a:off x="6989546" y="3644984"/>
            <a:ext cx="1781253" cy="357712"/>
            <a:chOff x="9214869" y="3354656"/>
            <a:chExt cx="1781253" cy="357712"/>
          </a:xfrm>
        </p:grpSpPr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655B49BA-A98F-4A88-8E7F-097120A3E0B5}"/>
                </a:ext>
              </a:extLst>
            </p:cNvPr>
            <p:cNvSpPr/>
            <p:nvPr/>
          </p:nvSpPr>
          <p:spPr>
            <a:xfrm>
              <a:off x="9233529" y="3354656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B2942AA-813B-4CF6-BE46-B64AD26FE524}"/>
                </a:ext>
              </a:extLst>
            </p:cNvPr>
            <p:cNvSpPr txBox="1"/>
            <p:nvPr/>
          </p:nvSpPr>
          <p:spPr>
            <a:xfrm>
              <a:off x="9214869" y="3396202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MainmenuServiceImpl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C364F99-DCC6-4BF9-9AFF-9618E2788884}"/>
              </a:ext>
            </a:extLst>
          </p:cNvPr>
          <p:cNvGrpSpPr/>
          <p:nvPr/>
        </p:nvGrpSpPr>
        <p:grpSpPr>
          <a:xfrm>
            <a:off x="6974136" y="4366946"/>
            <a:ext cx="1781253" cy="357712"/>
            <a:chOff x="9199459" y="4112390"/>
            <a:chExt cx="1781253" cy="357712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2DEE64A6-7A22-4716-983A-D40C8D52B147}"/>
                </a:ext>
              </a:extLst>
            </p:cNvPr>
            <p:cNvSpPr/>
            <p:nvPr/>
          </p:nvSpPr>
          <p:spPr>
            <a:xfrm>
              <a:off x="9233529" y="4112390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4B663ED-FF56-4A32-840E-D722CB760240}"/>
                </a:ext>
              </a:extLst>
            </p:cNvPr>
            <p:cNvSpPr txBox="1"/>
            <p:nvPr/>
          </p:nvSpPr>
          <p:spPr>
            <a:xfrm>
              <a:off x="9199459" y="4153936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MainmenuMapperImpl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1C6D020-C336-4F2A-8D9B-234780DC3A41}"/>
              </a:ext>
            </a:extLst>
          </p:cNvPr>
          <p:cNvGrpSpPr/>
          <p:nvPr/>
        </p:nvGrpSpPr>
        <p:grpSpPr>
          <a:xfrm>
            <a:off x="6993160" y="5088908"/>
            <a:ext cx="1781253" cy="357712"/>
            <a:chOff x="9218483" y="4870124"/>
            <a:chExt cx="1781253" cy="357712"/>
          </a:xfrm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FA7EC3BB-6BCC-43B0-8F0A-536E0BB52D2C}"/>
                </a:ext>
              </a:extLst>
            </p:cNvPr>
            <p:cNvSpPr/>
            <p:nvPr/>
          </p:nvSpPr>
          <p:spPr>
            <a:xfrm>
              <a:off x="9233529" y="487012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600603A-13E9-4D58-BE5E-82E50D5D9E11}"/>
                </a:ext>
              </a:extLst>
            </p:cNvPr>
            <p:cNvSpPr txBox="1"/>
            <p:nvPr/>
          </p:nvSpPr>
          <p:spPr>
            <a:xfrm>
              <a:off x="9218483" y="4918501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ea typeface="문체부 돋음체" panose="020B0609000101010101" pitchFamily="49" charset="-127"/>
                </a:rPr>
                <a:t>MainmenuMapper.xml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4B851870-767C-4512-9DEC-F92827287FBA}"/>
              </a:ext>
            </a:extLst>
          </p:cNvPr>
          <p:cNvGrpSpPr/>
          <p:nvPr/>
        </p:nvGrpSpPr>
        <p:grpSpPr>
          <a:xfrm>
            <a:off x="7008206" y="5810874"/>
            <a:ext cx="1713114" cy="357712"/>
            <a:chOff x="9233529" y="5627854"/>
            <a:chExt cx="1713114" cy="357712"/>
          </a:xfrm>
        </p:grpSpPr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B51059E9-E0E5-4B92-A50A-562D84AC410A}"/>
                </a:ext>
              </a:extLst>
            </p:cNvPr>
            <p:cNvSpPr/>
            <p:nvPr/>
          </p:nvSpPr>
          <p:spPr>
            <a:xfrm>
              <a:off x="9233529" y="562785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62EE4DF-B38B-4052-AF47-9D6D344B1CD0}"/>
                </a:ext>
              </a:extLst>
            </p:cNvPr>
            <p:cNvSpPr txBox="1"/>
            <p:nvPr/>
          </p:nvSpPr>
          <p:spPr>
            <a:xfrm>
              <a:off x="9289370" y="5678021"/>
              <a:ext cx="1621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11025C23-CDAB-420B-8900-252F5D2BB960}"/>
              </a:ext>
            </a:extLst>
          </p:cNvPr>
          <p:cNvCxnSpPr>
            <a:cxnSpLocks/>
          </p:cNvCxnSpPr>
          <p:nvPr/>
        </p:nvCxnSpPr>
        <p:spPr>
          <a:xfrm>
            <a:off x="10069534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C62945AF-60F8-46FD-9EE2-728E6ACFB1AC}"/>
              </a:ext>
            </a:extLst>
          </p:cNvPr>
          <p:cNvCxnSpPr>
            <a:cxnSpLocks/>
          </p:cNvCxnSpPr>
          <p:nvPr/>
        </p:nvCxnSpPr>
        <p:spPr>
          <a:xfrm>
            <a:off x="10069534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33C9403-5B85-4544-B650-C3DE021ADB07}"/>
              </a:ext>
            </a:extLst>
          </p:cNvPr>
          <p:cNvCxnSpPr>
            <a:cxnSpLocks/>
          </p:cNvCxnSpPr>
          <p:nvPr/>
        </p:nvCxnSpPr>
        <p:spPr>
          <a:xfrm>
            <a:off x="10069534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B97AE9D4-5F3F-4B6B-B91B-7906000DF3BA}"/>
              </a:ext>
            </a:extLst>
          </p:cNvPr>
          <p:cNvCxnSpPr>
            <a:cxnSpLocks/>
          </p:cNvCxnSpPr>
          <p:nvPr/>
        </p:nvCxnSpPr>
        <p:spPr>
          <a:xfrm>
            <a:off x="10069534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EDEE0D9-DB7F-4C95-828A-473101DA6C88}"/>
              </a:ext>
            </a:extLst>
          </p:cNvPr>
          <p:cNvGrpSpPr/>
          <p:nvPr/>
        </p:nvGrpSpPr>
        <p:grpSpPr>
          <a:xfrm>
            <a:off x="9212977" y="2923022"/>
            <a:ext cx="1713114" cy="357712"/>
            <a:chOff x="9212977" y="2596922"/>
            <a:chExt cx="1713114" cy="357712"/>
          </a:xfrm>
        </p:grpSpPr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8F915B72-E9A4-4291-843F-C8F8D3506983}"/>
                </a:ext>
              </a:extLst>
            </p:cNvPr>
            <p:cNvSpPr/>
            <p:nvPr/>
          </p:nvSpPr>
          <p:spPr>
            <a:xfrm>
              <a:off x="9212977" y="2596922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80666DE-63BF-45E0-948D-05F42EDCB401}"/>
                </a:ext>
              </a:extLst>
            </p:cNvPr>
            <p:cNvSpPr txBox="1"/>
            <p:nvPr/>
          </p:nvSpPr>
          <p:spPr>
            <a:xfrm>
              <a:off x="9248265" y="2642157"/>
              <a:ext cx="1621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75CD4BF4-D32E-42AE-9074-8AE234D61A48}"/>
              </a:ext>
            </a:extLst>
          </p:cNvPr>
          <p:cNvGrpSpPr/>
          <p:nvPr/>
        </p:nvGrpSpPr>
        <p:grpSpPr>
          <a:xfrm>
            <a:off x="9194317" y="3644984"/>
            <a:ext cx="1781253" cy="357712"/>
            <a:chOff x="9214869" y="3354656"/>
            <a:chExt cx="1781253" cy="357712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42ADEDD5-9B22-4C96-9B65-603716B1C33A}"/>
                </a:ext>
              </a:extLst>
            </p:cNvPr>
            <p:cNvSpPr/>
            <p:nvPr/>
          </p:nvSpPr>
          <p:spPr>
            <a:xfrm>
              <a:off x="9233529" y="3354656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4F6688A-227F-45A4-AB26-9B62A5D7B73B}"/>
                </a:ext>
              </a:extLst>
            </p:cNvPr>
            <p:cNvSpPr txBox="1"/>
            <p:nvPr/>
          </p:nvSpPr>
          <p:spPr>
            <a:xfrm>
              <a:off x="9214869" y="3396202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MainmenuServiceImpl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B8E5BDC-B992-443D-8DCD-45DF8D21B74C}"/>
              </a:ext>
            </a:extLst>
          </p:cNvPr>
          <p:cNvGrpSpPr/>
          <p:nvPr/>
        </p:nvGrpSpPr>
        <p:grpSpPr>
          <a:xfrm>
            <a:off x="9178907" y="4366946"/>
            <a:ext cx="1781253" cy="357712"/>
            <a:chOff x="9199459" y="4112390"/>
            <a:chExt cx="1781253" cy="357712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761138A8-DE42-486F-8A6D-92F9A2C41825}"/>
                </a:ext>
              </a:extLst>
            </p:cNvPr>
            <p:cNvSpPr/>
            <p:nvPr/>
          </p:nvSpPr>
          <p:spPr>
            <a:xfrm>
              <a:off x="9233529" y="4112390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151DC57-82A8-4747-8776-711C6426EF72}"/>
                </a:ext>
              </a:extLst>
            </p:cNvPr>
            <p:cNvSpPr txBox="1"/>
            <p:nvPr/>
          </p:nvSpPr>
          <p:spPr>
            <a:xfrm>
              <a:off x="9199459" y="4153936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MainmenuMapperImpl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D84124B-5A97-4497-B231-40860DEF0FDD}"/>
              </a:ext>
            </a:extLst>
          </p:cNvPr>
          <p:cNvGrpSpPr/>
          <p:nvPr/>
        </p:nvGrpSpPr>
        <p:grpSpPr>
          <a:xfrm>
            <a:off x="9197931" y="5088908"/>
            <a:ext cx="1781253" cy="357712"/>
            <a:chOff x="9218483" y="4870124"/>
            <a:chExt cx="1781253" cy="357712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1CC24831-877C-49A1-8F67-C536BA1AF3AC}"/>
                </a:ext>
              </a:extLst>
            </p:cNvPr>
            <p:cNvSpPr/>
            <p:nvPr/>
          </p:nvSpPr>
          <p:spPr>
            <a:xfrm>
              <a:off x="9233529" y="487012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4673604-2B5C-40D1-95FE-C51F8D03CAB4}"/>
                </a:ext>
              </a:extLst>
            </p:cNvPr>
            <p:cNvSpPr txBox="1"/>
            <p:nvPr/>
          </p:nvSpPr>
          <p:spPr>
            <a:xfrm>
              <a:off x="9218483" y="4918501"/>
              <a:ext cx="1781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ea typeface="문체부 돋음체" panose="020B0609000101010101" pitchFamily="49" charset="-127"/>
                </a:rPr>
                <a:t>MainmenuMapper.xml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4837AD3C-14F5-4078-B74A-EF2EE064900F}"/>
              </a:ext>
            </a:extLst>
          </p:cNvPr>
          <p:cNvGrpSpPr/>
          <p:nvPr/>
        </p:nvGrpSpPr>
        <p:grpSpPr>
          <a:xfrm>
            <a:off x="9212977" y="5810874"/>
            <a:ext cx="1713114" cy="357712"/>
            <a:chOff x="9233529" y="5627854"/>
            <a:chExt cx="1713114" cy="357712"/>
          </a:xfrm>
        </p:grpSpPr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D63070E4-3A74-40AC-BFE1-6FE3022E143B}"/>
                </a:ext>
              </a:extLst>
            </p:cNvPr>
            <p:cNvSpPr/>
            <p:nvPr/>
          </p:nvSpPr>
          <p:spPr>
            <a:xfrm>
              <a:off x="9233529" y="5627854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32A2DDD-4B30-4D4E-A41A-1F46C5DC5FF4}"/>
                </a:ext>
              </a:extLst>
            </p:cNvPr>
            <p:cNvSpPr txBox="1"/>
            <p:nvPr/>
          </p:nvSpPr>
          <p:spPr>
            <a:xfrm>
              <a:off x="9289370" y="5678021"/>
              <a:ext cx="1621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ea typeface="문체부 돋음체" panose="020B0609000101010101" pitchFamily="49" charset="-127"/>
                </a:rPr>
                <a:t>MainmenuController</a:t>
              </a:r>
              <a:endParaRPr lang="ko-KR" altLang="en-US" sz="12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05B159BC-7B06-401A-9BBF-D68BF8E3CF6A}"/>
              </a:ext>
            </a:extLst>
          </p:cNvPr>
          <p:cNvSpPr txBox="1"/>
          <p:nvPr/>
        </p:nvSpPr>
        <p:spPr>
          <a:xfrm>
            <a:off x="4934005" y="1014245"/>
            <a:ext cx="25426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ea typeface="문체부 돋음체" panose="020B0609000101010101" pitchFamily="49" charset="-127"/>
              </a:rPr>
              <a:t>(</a:t>
            </a:r>
            <a:r>
              <a:rPr lang="ko-KR" altLang="en-US" sz="1050" dirty="0">
                <a:ea typeface="문체부 돋음체" panose="020B0609000101010101" pitchFamily="49" charset="-127"/>
              </a:rPr>
              <a:t>신상품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>
                <a:ea typeface="문체부 돋음체" panose="020B0609000101010101" pitchFamily="49" charset="-127"/>
              </a:rPr>
              <a:t>베스트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>
                <a:ea typeface="문체부 돋음체" panose="020B0609000101010101" pitchFamily="49" charset="-127"/>
              </a:rPr>
              <a:t>할인</a:t>
            </a:r>
            <a:r>
              <a:rPr lang="en-US" altLang="ko-KR" sz="1050" dirty="0">
                <a:ea typeface="문체부 돋음체" panose="020B0609000101010101" pitchFamily="49" charset="-127"/>
              </a:rPr>
              <a:t>/</a:t>
            </a:r>
            <a:r>
              <a:rPr lang="ko-KR" altLang="en-US" sz="1050" dirty="0">
                <a:ea typeface="문체부 돋음체" panose="020B0609000101010101" pitchFamily="49" charset="-127"/>
              </a:rPr>
              <a:t>쿠폰상품 게시판</a:t>
            </a:r>
            <a:r>
              <a:rPr lang="en-US" altLang="ko-KR" sz="1050" dirty="0">
                <a:ea typeface="문체부 돋음체" panose="020B0609000101010101" pitchFamily="49" charset="-127"/>
              </a:rPr>
              <a:t>)</a:t>
            </a:r>
            <a:endParaRPr lang="ko-KR" altLang="en-US" sz="1050" dirty="0">
              <a:ea typeface="문체부 돋음체" panose="020B0609000101010101" pitchFamily="49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ECEB032-A7AA-4046-8A53-439437923EBF}"/>
              </a:ext>
            </a:extLst>
          </p:cNvPr>
          <p:cNvGrpSpPr/>
          <p:nvPr/>
        </p:nvGrpSpPr>
        <p:grpSpPr>
          <a:xfrm>
            <a:off x="776233" y="1917820"/>
            <a:ext cx="3162453" cy="2368115"/>
            <a:chOff x="776233" y="2590871"/>
            <a:chExt cx="3162453" cy="236811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9C20DA-2217-4479-8B40-E4BD4AF30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234" y="3039193"/>
              <a:ext cx="3162452" cy="653674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97AA1E0-4B67-48E8-9E19-432C41B2F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233" y="4096499"/>
              <a:ext cx="3162453" cy="86248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4" name="그래픽 183" descr="커서">
              <a:extLst>
                <a:ext uri="{FF2B5EF4-FFF2-40B4-BE49-F238E27FC236}">
                  <a16:creationId xmlns:a16="http://schemas.microsoft.com/office/drawing/2014/main" id="{07D03E85-0986-47BD-80EE-F7FA658E8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8503" y="3065541"/>
              <a:ext cx="399695" cy="399695"/>
            </a:xfrm>
            <a:prstGeom prst="rect">
              <a:avLst/>
            </a:prstGeom>
          </p:spPr>
        </p:pic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F28D2599-170A-4AB2-BC2C-2957B2E45461}"/>
                </a:ext>
              </a:extLst>
            </p:cNvPr>
            <p:cNvSpPr/>
            <p:nvPr/>
          </p:nvSpPr>
          <p:spPr>
            <a:xfrm>
              <a:off x="980519" y="2864846"/>
              <a:ext cx="449518" cy="449518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C989D72-F2AE-4FFA-9352-E2A15AD5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07756" y="2590871"/>
              <a:ext cx="1930888" cy="59605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7" name="그래픽 186" descr="커서">
              <a:extLst>
                <a:ext uri="{FF2B5EF4-FFF2-40B4-BE49-F238E27FC236}">
                  <a16:creationId xmlns:a16="http://schemas.microsoft.com/office/drawing/2014/main" id="{DB548AC3-0CCC-408A-A134-B9FCBC165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7167" y="4164499"/>
              <a:ext cx="399695" cy="399695"/>
            </a:xfrm>
            <a:prstGeom prst="rect">
              <a:avLst/>
            </a:prstGeom>
          </p:spPr>
        </p:pic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A05AA178-E924-44C9-B320-1E1E5A9C9032}"/>
                </a:ext>
              </a:extLst>
            </p:cNvPr>
            <p:cNvSpPr/>
            <p:nvPr/>
          </p:nvSpPr>
          <p:spPr>
            <a:xfrm>
              <a:off x="779183" y="3963804"/>
              <a:ext cx="449518" cy="449518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1C214C86-A529-4E5B-B9A6-C3436384F85B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C1C8C8F5-6F92-4ECF-B0E9-EEAFC79BDB04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37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744DD-4EDC-4CB4-8521-0244704D4561}"/>
              </a:ext>
            </a:extLst>
          </p:cNvPr>
          <p:cNvSpPr txBox="1"/>
          <p:nvPr/>
        </p:nvSpPr>
        <p:spPr>
          <a:xfrm>
            <a:off x="2844918" y="899054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 err="1">
                <a:ea typeface="문체부 돋음체" panose="020B0609000101010101" pitchFamily="49" charset="-127"/>
              </a:rPr>
              <a:t>게시글조회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6113756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6113756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6113756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6113756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6093204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6093204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9282480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9282480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9282480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9282480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4DCAA-24F4-4434-98DD-2DAB81DDB909}"/>
              </a:ext>
            </a:extLst>
          </p:cNvPr>
          <p:cNvGrpSpPr/>
          <p:nvPr/>
        </p:nvGrpSpPr>
        <p:grpSpPr>
          <a:xfrm>
            <a:off x="8425923" y="2157154"/>
            <a:ext cx="1713114" cy="430887"/>
            <a:chOff x="9212977" y="1795282"/>
            <a:chExt cx="1713114" cy="430887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EEC578B-617B-4A09-9283-EB45BF344416}"/>
                </a:ext>
              </a:extLst>
            </p:cNvPr>
            <p:cNvSpPr/>
            <p:nvPr/>
          </p:nvSpPr>
          <p:spPr>
            <a:xfrm>
              <a:off x="9212977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55E6D3-60DC-499D-BC4A-B613B29DA07C}"/>
                </a:ext>
              </a:extLst>
            </p:cNvPr>
            <p:cNvSpPr txBox="1"/>
            <p:nvPr/>
          </p:nvSpPr>
          <p:spPr>
            <a:xfrm>
              <a:off x="9288052" y="1795282"/>
              <a:ext cx="154241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err="1">
                  <a:ea typeface="문체부 돋음체" panose="020B0609000101010101" pitchFamily="49" charset="-127"/>
                </a:rPr>
                <a:t>customerService.jsp</a:t>
              </a:r>
              <a:r>
                <a:rPr lang="en-US" altLang="ko-KR" sz="1100" dirty="0">
                  <a:ea typeface="문체부 돋음체" panose="020B0609000101010101" pitchFamily="49" charset="-127"/>
                </a:rPr>
                <a:t> /</a:t>
              </a:r>
            </a:p>
            <a:p>
              <a:pPr algn="ctr"/>
              <a:r>
                <a:rPr lang="en-US" altLang="ko-KR" sz="1100" dirty="0">
                  <a:ea typeface="문체부 돋음체" panose="020B0609000101010101" pitchFamily="49" charset="-127"/>
                </a:rPr>
                <a:t>customerService.js</a:t>
              </a:r>
              <a:endParaRPr lang="ko-KR" altLang="en-US" sz="11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3CF5E61-1FF0-4BDE-ACE0-E36ECAEAA597}"/>
              </a:ext>
            </a:extLst>
          </p:cNvPr>
          <p:cNvSpPr/>
          <p:nvPr/>
        </p:nvSpPr>
        <p:spPr>
          <a:xfrm>
            <a:off x="8425923" y="2923022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E2321F-7E0F-464E-99E2-8CFB1F15FE17}"/>
              </a:ext>
            </a:extLst>
          </p:cNvPr>
          <p:cNvSpPr txBox="1"/>
          <p:nvPr/>
        </p:nvSpPr>
        <p:spPr>
          <a:xfrm>
            <a:off x="8513449" y="2968257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9282480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29B3E3B3-7D60-41D3-9C49-8EBF3468301F}"/>
              </a:ext>
            </a:extLst>
          </p:cNvPr>
          <p:cNvSpPr/>
          <p:nvPr/>
        </p:nvSpPr>
        <p:spPr>
          <a:xfrm>
            <a:off x="8425923" y="364498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7D394-91A1-4FC9-AF50-7DA0D5083141}"/>
              </a:ext>
            </a:extLst>
          </p:cNvPr>
          <p:cNvSpPr txBox="1"/>
          <p:nvPr/>
        </p:nvSpPr>
        <p:spPr>
          <a:xfrm>
            <a:off x="8459223" y="3686530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CustomerServiceImpl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612DE7A-45C2-427B-94AC-E020F91AEE5B}"/>
              </a:ext>
            </a:extLst>
          </p:cNvPr>
          <p:cNvSpPr/>
          <p:nvPr/>
        </p:nvSpPr>
        <p:spPr>
          <a:xfrm>
            <a:off x="8425923" y="4366946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70FC10-DA89-4143-97E0-B2622C5E2741}"/>
              </a:ext>
            </a:extLst>
          </p:cNvPr>
          <p:cNvSpPr txBox="1"/>
          <p:nvPr/>
        </p:nvSpPr>
        <p:spPr>
          <a:xfrm>
            <a:off x="8425667" y="4408492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CustomerMapperImpl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530DD8A-45DE-46A9-8C75-430D0628FD6E}"/>
              </a:ext>
            </a:extLst>
          </p:cNvPr>
          <p:cNvSpPr/>
          <p:nvPr/>
        </p:nvSpPr>
        <p:spPr>
          <a:xfrm>
            <a:off x="8425923" y="5088908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912533-6C14-4585-9D12-1103393A9F6D}"/>
              </a:ext>
            </a:extLst>
          </p:cNvPr>
          <p:cNvSpPr txBox="1"/>
          <p:nvPr/>
        </p:nvSpPr>
        <p:spPr>
          <a:xfrm>
            <a:off x="8450833" y="5137285"/>
            <a:ext cx="166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CustomerMapper.xml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174BE88-AEB8-4A7B-83CB-C2A1566CDE09}"/>
              </a:ext>
            </a:extLst>
          </p:cNvPr>
          <p:cNvSpPr/>
          <p:nvPr/>
        </p:nvSpPr>
        <p:spPr>
          <a:xfrm>
            <a:off x="8425923" y="581087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88D0D9-85E8-4069-B11C-6E2BB5BECC76}"/>
              </a:ext>
            </a:extLst>
          </p:cNvPr>
          <p:cNvSpPr txBox="1"/>
          <p:nvPr/>
        </p:nvSpPr>
        <p:spPr>
          <a:xfrm>
            <a:off x="8513449" y="5861041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A8C4B6-1CDC-4430-8681-D7B4CB8C9F4C}"/>
              </a:ext>
            </a:extLst>
          </p:cNvPr>
          <p:cNvSpPr txBox="1"/>
          <p:nvPr/>
        </p:nvSpPr>
        <p:spPr>
          <a:xfrm>
            <a:off x="8697769" y="1514739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 err="1">
                <a:ea typeface="문체부 돋음체" panose="020B0609000101010101" pitchFamily="49" charset="-127"/>
              </a:rPr>
              <a:t>게시글조회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2BA7C9-365D-4E88-9590-8A7AD81783A7}"/>
              </a:ext>
            </a:extLst>
          </p:cNvPr>
          <p:cNvSpPr txBox="1"/>
          <p:nvPr/>
        </p:nvSpPr>
        <p:spPr>
          <a:xfrm>
            <a:off x="4274848" y="1014245"/>
            <a:ext cx="34900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ea typeface="문체부 돋음체" panose="020B0609000101010101" pitchFamily="49" charset="-127"/>
              </a:rPr>
              <a:t>(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자주묻는</a:t>
            </a:r>
            <a:r>
              <a:rPr lang="ko-KR" altLang="en-US" sz="1050" dirty="0">
                <a:ea typeface="문체부 돋음체" panose="020B0609000101010101" pitchFamily="49" charset="-127"/>
              </a:rPr>
              <a:t> 질문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고객의소리</a:t>
            </a:r>
            <a:r>
              <a:rPr lang="en-US" altLang="ko-KR" sz="1050" dirty="0">
                <a:ea typeface="문체부 돋음체" panose="020B0609000101010101" pitchFamily="49" charset="-127"/>
              </a:rPr>
              <a:t>_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로그인회원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트라비스소식</a:t>
            </a:r>
            <a:r>
              <a:rPr lang="en-US" altLang="ko-KR" sz="1050" dirty="0">
                <a:ea typeface="문체부 돋음체" panose="020B0609000101010101" pitchFamily="49" charset="-127"/>
              </a:rPr>
              <a:t>)</a:t>
            </a:r>
            <a:endParaRPr lang="ko-KR" altLang="en-US" sz="1050" dirty="0">
              <a:ea typeface="문체부 돋음체" panose="020B0609000101010101" pitchFamily="49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BE0C5A1-E8B0-48BD-B73E-5576C616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667" y="2025505"/>
            <a:ext cx="612870" cy="108955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F09D33F6-59F7-4F26-98EF-E2888C437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608" y="1991053"/>
            <a:ext cx="912495" cy="1225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492C97-8EC3-4CE6-9F33-D486B89137AE}"/>
              </a:ext>
            </a:extLst>
          </p:cNvPr>
          <p:cNvGrpSpPr/>
          <p:nvPr/>
        </p:nvGrpSpPr>
        <p:grpSpPr>
          <a:xfrm>
            <a:off x="721453" y="3023994"/>
            <a:ext cx="3303473" cy="1255902"/>
            <a:chOff x="721453" y="3702025"/>
            <a:chExt cx="3303473" cy="1255902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0A2ED5A-6178-4375-8E21-2F6A2779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9263" y="3702025"/>
              <a:ext cx="3162451" cy="1255902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2481013A-2A39-41F8-B490-17685F4766D3}"/>
                </a:ext>
              </a:extLst>
            </p:cNvPr>
            <p:cNvSpPr/>
            <p:nvPr/>
          </p:nvSpPr>
          <p:spPr>
            <a:xfrm>
              <a:off x="721453" y="3919209"/>
              <a:ext cx="3303473" cy="766282"/>
            </a:xfrm>
            <a:prstGeom prst="round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0" name="그래픽 99" descr="커서">
              <a:extLst>
                <a:ext uri="{FF2B5EF4-FFF2-40B4-BE49-F238E27FC236}">
                  <a16:creationId xmlns:a16="http://schemas.microsoft.com/office/drawing/2014/main" id="{CF969FFC-0978-4DC1-BAE7-69F204D75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12393" y="4445187"/>
              <a:ext cx="400110" cy="400110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2383EA14-C80F-4CA6-BF9C-DBF38CA532B4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AE37B08-08A5-4C08-A6FD-02E21072F46A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3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744DD-4EDC-4CB4-8521-0244704D4561}"/>
              </a:ext>
            </a:extLst>
          </p:cNvPr>
          <p:cNvSpPr txBox="1"/>
          <p:nvPr/>
        </p:nvSpPr>
        <p:spPr>
          <a:xfrm>
            <a:off x="2844918" y="899054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 err="1">
                <a:ea typeface="문체부 돋음체" panose="020B0609000101010101" pitchFamily="49" charset="-127"/>
              </a:rPr>
              <a:t>게시글등록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6113756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6113756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6113756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6113756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6093204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6093204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9282480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9282480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9282480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9282480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4DCAA-24F4-4434-98DD-2DAB81DDB909}"/>
              </a:ext>
            </a:extLst>
          </p:cNvPr>
          <p:cNvGrpSpPr/>
          <p:nvPr/>
        </p:nvGrpSpPr>
        <p:grpSpPr>
          <a:xfrm>
            <a:off x="8382376" y="2201060"/>
            <a:ext cx="1779654" cy="357712"/>
            <a:chOff x="9169430" y="1839188"/>
            <a:chExt cx="1779654" cy="357712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EEC578B-617B-4A09-9283-EB45BF344416}"/>
                </a:ext>
              </a:extLst>
            </p:cNvPr>
            <p:cNvSpPr/>
            <p:nvPr/>
          </p:nvSpPr>
          <p:spPr>
            <a:xfrm>
              <a:off x="9212977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55E6D3-60DC-499D-BC4A-B613B29DA07C}"/>
                </a:ext>
              </a:extLst>
            </p:cNvPr>
            <p:cNvSpPr txBox="1"/>
            <p:nvPr/>
          </p:nvSpPr>
          <p:spPr>
            <a:xfrm>
              <a:off x="9169430" y="1887561"/>
              <a:ext cx="17796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err="1">
                  <a:ea typeface="문체부 돋음체" panose="020B0609000101010101" pitchFamily="49" charset="-127"/>
                </a:rPr>
                <a:t>customerServiceWrite.jsp</a:t>
              </a:r>
              <a:endParaRPr lang="en-US" altLang="ko-KR" sz="110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3CF5E61-1FF0-4BDE-ACE0-E36ECAEAA597}"/>
              </a:ext>
            </a:extLst>
          </p:cNvPr>
          <p:cNvSpPr/>
          <p:nvPr/>
        </p:nvSpPr>
        <p:spPr>
          <a:xfrm>
            <a:off x="8425923" y="2923022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E2321F-7E0F-464E-99E2-8CFB1F15FE17}"/>
              </a:ext>
            </a:extLst>
          </p:cNvPr>
          <p:cNvSpPr txBox="1"/>
          <p:nvPr/>
        </p:nvSpPr>
        <p:spPr>
          <a:xfrm>
            <a:off x="8513449" y="2968257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9282480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29B3E3B3-7D60-41D3-9C49-8EBF3468301F}"/>
              </a:ext>
            </a:extLst>
          </p:cNvPr>
          <p:cNvSpPr/>
          <p:nvPr/>
        </p:nvSpPr>
        <p:spPr>
          <a:xfrm>
            <a:off x="8425923" y="364498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7D394-91A1-4FC9-AF50-7DA0D5083141}"/>
              </a:ext>
            </a:extLst>
          </p:cNvPr>
          <p:cNvSpPr txBox="1"/>
          <p:nvPr/>
        </p:nvSpPr>
        <p:spPr>
          <a:xfrm>
            <a:off x="8459223" y="3686530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CustomerServiceImpl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612DE7A-45C2-427B-94AC-E020F91AEE5B}"/>
              </a:ext>
            </a:extLst>
          </p:cNvPr>
          <p:cNvSpPr/>
          <p:nvPr/>
        </p:nvSpPr>
        <p:spPr>
          <a:xfrm>
            <a:off x="8425923" y="4366946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70FC10-DA89-4143-97E0-B2622C5E2741}"/>
              </a:ext>
            </a:extLst>
          </p:cNvPr>
          <p:cNvSpPr txBox="1"/>
          <p:nvPr/>
        </p:nvSpPr>
        <p:spPr>
          <a:xfrm>
            <a:off x="8425667" y="4408492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CustomerMapperImpl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530DD8A-45DE-46A9-8C75-430D0628FD6E}"/>
              </a:ext>
            </a:extLst>
          </p:cNvPr>
          <p:cNvSpPr/>
          <p:nvPr/>
        </p:nvSpPr>
        <p:spPr>
          <a:xfrm>
            <a:off x="8425923" y="5088908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912533-6C14-4585-9D12-1103393A9F6D}"/>
              </a:ext>
            </a:extLst>
          </p:cNvPr>
          <p:cNvSpPr txBox="1"/>
          <p:nvPr/>
        </p:nvSpPr>
        <p:spPr>
          <a:xfrm>
            <a:off x="8450833" y="5137285"/>
            <a:ext cx="166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CustomerMapper.xml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174BE88-AEB8-4A7B-83CB-C2A1566CDE09}"/>
              </a:ext>
            </a:extLst>
          </p:cNvPr>
          <p:cNvSpPr/>
          <p:nvPr/>
        </p:nvSpPr>
        <p:spPr>
          <a:xfrm>
            <a:off x="8425923" y="581087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88D0D9-85E8-4069-B11C-6E2BB5BECC76}"/>
              </a:ext>
            </a:extLst>
          </p:cNvPr>
          <p:cNvSpPr txBox="1"/>
          <p:nvPr/>
        </p:nvSpPr>
        <p:spPr>
          <a:xfrm>
            <a:off x="8513449" y="5861041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A8C4B6-1CDC-4430-8681-D7B4CB8C9F4C}"/>
              </a:ext>
            </a:extLst>
          </p:cNvPr>
          <p:cNvSpPr txBox="1"/>
          <p:nvPr/>
        </p:nvSpPr>
        <p:spPr>
          <a:xfrm>
            <a:off x="8697769" y="1514739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 err="1">
                <a:ea typeface="문체부 돋음체" panose="020B0609000101010101" pitchFamily="49" charset="-127"/>
              </a:rPr>
              <a:t>게시글등록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2BA7C9-365D-4E88-9590-8A7AD81783A7}"/>
              </a:ext>
            </a:extLst>
          </p:cNvPr>
          <p:cNvSpPr txBox="1"/>
          <p:nvPr/>
        </p:nvSpPr>
        <p:spPr>
          <a:xfrm>
            <a:off x="4274848" y="1014245"/>
            <a:ext cx="34900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ea typeface="문체부 돋음체" panose="020B0609000101010101" pitchFamily="49" charset="-127"/>
              </a:rPr>
              <a:t>(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자주묻는</a:t>
            </a:r>
            <a:r>
              <a:rPr lang="ko-KR" altLang="en-US" sz="1050" dirty="0">
                <a:ea typeface="문체부 돋음체" panose="020B0609000101010101" pitchFamily="49" charset="-127"/>
              </a:rPr>
              <a:t> 질문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고객의소리</a:t>
            </a:r>
            <a:r>
              <a:rPr lang="en-US" altLang="ko-KR" sz="1050" dirty="0">
                <a:ea typeface="문체부 돋음체" panose="020B0609000101010101" pitchFamily="49" charset="-127"/>
              </a:rPr>
              <a:t>_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로그인회원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트라비스소식</a:t>
            </a:r>
            <a:r>
              <a:rPr lang="en-US" altLang="ko-KR" sz="1050" dirty="0">
                <a:ea typeface="문체부 돋음체" panose="020B0609000101010101" pitchFamily="49" charset="-127"/>
              </a:rPr>
              <a:t>)</a:t>
            </a:r>
            <a:endParaRPr lang="ko-KR" altLang="en-US" sz="1050" dirty="0">
              <a:ea typeface="문체부 돋음체" panose="020B0609000101010101" pitchFamily="49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BE0C5A1-E8B0-48BD-B73E-5576C616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667" y="2025505"/>
            <a:ext cx="612870" cy="108955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F09D33F6-59F7-4F26-98EF-E2888C437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608" y="1991053"/>
            <a:ext cx="912495" cy="1225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7AC86E-0A92-4DBD-8608-783F306D7504}"/>
              </a:ext>
            </a:extLst>
          </p:cNvPr>
          <p:cNvGrpSpPr/>
          <p:nvPr/>
        </p:nvGrpSpPr>
        <p:grpSpPr>
          <a:xfrm>
            <a:off x="781211" y="2001624"/>
            <a:ext cx="3162451" cy="2475971"/>
            <a:chOff x="781211" y="2631734"/>
            <a:chExt cx="3162451" cy="247597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F7F8D1D-3BD4-41E5-9CBC-73031466C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211" y="2631734"/>
              <a:ext cx="3162451" cy="2284533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그래픽 54" descr="커서">
              <a:extLst>
                <a:ext uri="{FF2B5EF4-FFF2-40B4-BE49-F238E27FC236}">
                  <a16:creationId xmlns:a16="http://schemas.microsoft.com/office/drawing/2014/main" id="{27078E2D-7EEC-4F37-8971-49EBF488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68371" y="4707595"/>
              <a:ext cx="400110" cy="400110"/>
            </a:xfrm>
            <a:prstGeom prst="rect">
              <a:avLst/>
            </a:prstGeom>
          </p:spPr>
        </p:pic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9CB2E8E-2E72-4255-94CB-5D0D518E08B9}"/>
                </a:ext>
              </a:extLst>
            </p:cNvPr>
            <p:cNvSpPr/>
            <p:nvPr/>
          </p:nvSpPr>
          <p:spPr>
            <a:xfrm>
              <a:off x="960386" y="4506847"/>
              <a:ext cx="449985" cy="449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A93240F-0C61-436A-A7E3-82B1D593E755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08DA235-D9EF-4365-9CFC-07C6717D3213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0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BC5857-9689-4B0B-9EA6-9DF2D11F4BCD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1436741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1436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기획의도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1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C0F1988-89E5-4B27-BC07-A605FFF59BD9}"/>
              </a:ext>
            </a:extLst>
          </p:cNvPr>
          <p:cNvSpPr/>
          <p:nvPr/>
        </p:nvSpPr>
        <p:spPr>
          <a:xfrm>
            <a:off x="881258" y="1630091"/>
            <a:ext cx="5693843" cy="44938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B42732AB-E723-42DF-B63D-2C23B6C72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064309"/>
              </p:ext>
            </p:extLst>
          </p:nvPr>
        </p:nvGraphicFramePr>
        <p:xfrm>
          <a:off x="1323276" y="2424417"/>
          <a:ext cx="4803279" cy="3601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6EB1DB-14D8-402F-A0CD-03D1BB5EF985}"/>
              </a:ext>
            </a:extLst>
          </p:cNvPr>
          <p:cNvSpPr txBox="1"/>
          <p:nvPr/>
        </p:nvSpPr>
        <p:spPr>
          <a:xfrm>
            <a:off x="2228351" y="1804193"/>
            <a:ext cx="2993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1</a:t>
            </a:r>
            <a:r>
              <a:rPr lang="ko-KR" altLang="en-US" sz="1000" b="1" dirty="0"/>
              <a:t>인 가구 소비</a:t>
            </a:r>
            <a:r>
              <a:rPr lang="en-US" altLang="ko-KR" sz="1000" b="1" dirty="0"/>
              <a:t>(2</a:t>
            </a:r>
            <a:r>
              <a:rPr lang="ko-KR" altLang="en-US" sz="1000" b="1" dirty="0"/>
              <a:t>인 가구의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인당 소비 대비 배율</a:t>
            </a:r>
            <a:r>
              <a:rPr lang="en-US" altLang="ko-KR" sz="1000" b="1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85906D-0E96-46BE-B7FB-B4B6B6DC34E9}"/>
              </a:ext>
            </a:extLst>
          </p:cNvPr>
          <p:cNvSpPr/>
          <p:nvPr/>
        </p:nvSpPr>
        <p:spPr>
          <a:xfrm>
            <a:off x="7185830" y="1443122"/>
            <a:ext cx="3950600" cy="867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ea typeface="문체부 제목 돋음체" panose="020B0609000101010101" pitchFamily="49" charset="-127"/>
              </a:rPr>
              <a:t>식비가 주거 다음으로</a:t>
            </a:r>
            <a:endParaRPr lang="en-US" altLang="ko-KR" dirty="0">
              <a:ea typeface="문체부 제목 돋음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ea typeface="문체부 제목 돋음체" panose="020B0609000101010101" pitchFamily="49" charset="-127"/>
              </a:rPr>
              <a:t>소비에서 높은 비중을 차지하고 있음</a:t>
            </a:r>
            <a:endParaRPr lang="ko-KR" altLang="en-US" sz="900" dirty="0">
              <a:ea typeface="문체부 돋음체" panose="020B0609000101010101" pitchFamily="49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0AD4F8A5-8336-42B8-89C7-099679D35C70}"/>
              </a:ext>
            </a:extLst>
          </p:cNvPr>
          <p:cNvSpPr/>
          <p:nvPr/>
        </p:nvSpPr>
        <p:spPr>
          <a:xfrm>
            <a:off x="7017743" y="1294349"/>
            <a:ext cx="4286773" cy="1174459"/>
          </a:xfrm>
          <a:prstGeom prst="wedgeRectCallout">
            <a:avLst>
              <a:gd name="adj1" fmla="val -59342"/>
              <a:gd name="adj2" fmla="val 109633"/>
            </a:avLst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900" dirty="0">
              <a:ea typeface="문체부 돋음체" panose="020B0609000101010101" pitchFamily="49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7F87E-531D-4F65-9995-A8230590A9D1}"/>
              </a:ext>
            </a:extLst>
          </p:cNvPr>
          <p:cNvSpPr txBox="1"/>
          <p:nvPr/>
        </p:nvSpPr>
        <p:spPr>
          <a:xfrm>
            <a:off x="2535335" y="899054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_1</a:t>
            </a:r>
            <a:r>
              <a:rPr lang="ko-KR" altLang="en-US" sz="2000" dirty="0">
                <a:ea typeface="문체부 돋음체" panose="020B0609000101010101" pitchFamily="49" charset="-127"/>
              </a:rPr>
              <a:t>인가구의 특성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5F029-B5C6-45F6-B37D-0AA5097EE597}"/>
              </a:ext>
            </a:extLst>
          </p:cNvPr>
          <p:cNvSpPr txBox="1"/>
          <p:nvPr/>
        </p:nvSpPr>
        <p:spPr>
          <a:xfrm>
            <a:off x="7204675" y="3319683"/>
            <a:ext cx="3525258" cy="18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또한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인가구는 </a:t>
            </a:r>
            <a:r>
              <a:rPr lang="ko-KR" altLang="en-US" sz="1200" dirty="0" err="1">
                <a:latin typeface="+mn-ea"/>
              </a:rPr>
              <a:t>비가공</a:t>
            </a:r>
            <a:r>
              <a:rPr lang="ko-KR" altLang="en-US" sz="1200" dirty="0">
                <a:latin typeface="+mn-ea"/>
              </a:rPr>
              <a:t> 식품보다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66"/>
                </a:solidFill>
                <a:latin typeface="+mn-ea"/>
              </a:rPr>
              <a:t>가공 식품의 소비 지출</a:t>
            </a:r>
            <a:r>
              <a:rPr lang="ko-KR" altLang="en-US" sz="1200" dirty="0">
                <a:latin typeface="+mn-ea"/>
              </a:rPr>
              <a:t>이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상대적으로 </a:t>
            </a:r>
            <a:r>
              <a:rPr lang="ko-KR" altLang="en-US" sz="1600" dirty="0" err="1">
                <a:solidFill>
                  <a:srgbClr val="FF0066"/>
                </a:solidFill>
                <a:latin typeface="+mn-ea"/>
              </a:rPr>
              <a:t>높은</a:t>
            </a:r>
            <a:r>
              <a:rPr lang="ko-KR" altLang="en-US" sz="1200" dirty="0" err="1">
                <a:latin typeface="+mn-ea"/>
              </a:rPr>
              <a:t>편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이는 간편하게 먹을 수 있는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가공 및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조리된 식품을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선호하는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66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rgbClr val="FF0066"/>
                </a:solidFill>
                <a:latin typeface="+mn-ea"/>
              </a:rPr>
              <a:t>인가구의 특성</a:t>
            </a:r>
            <a:r>
              <a:rPr lang="ko-KR" altLang="en-US" sz="1200" dirty="0">
                <a:latin typeface="+mn-ea"/>
              </a:rPr>
              <a:t>에서 기인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FAB72B-35F0-4457-B042-717D63203356}"/>
              </a:ext>
            </a:extLst>
          </p:cNvPr>
          <p:cNvSpPr/>
          <p:nvPr/>
        </p:nvSpPr>
        <p:spPr>
          <a:xfrm>
            <a:off x="7221453" y="5406062"/>
            <a:ext cx="402186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박지혜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이순학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한승희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(2015), ｢1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인 가구의 문화소비지출행태 분석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｣,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산업연구원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,P.25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8A9E49-960A-473D-AE08-64B38D5779F2}"/>
              </a:ext>
            </a:extLst>
          </p:cNvPr>
          <p:cNvSpPr/>
          <p:nvPr/>
        </p:nvSpPr>
        <p:spPr>
          <a:xfrm>
            <a:off x="7522591" y="1048260"/>
            <a:ext cx="402186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황신혜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(2016), ｢1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인 가구의 건강한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식생활을위한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모바일 앱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｣,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석사학위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,P.8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53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744DD-4EDC-4CB4-8521-0244704D4561}"/>
              </a:ext>
            </a:extLst>
          </p:cNvPr>
          <p:cNvSpPr txBox="1"/>
          <p:nvPr/>
        </p:nvSpPr>
        <p:spPr>
          <a:xfrm>
            <a:off x="2844918" y="899054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 err="1">
                <a:ea typeface="문체부 돋음체" panose="020B0609000101010101" pitchFamily="49" charset="-127"/>
              </a:rPr>
              <a:t>게시글수정</a:t>
            </a:r>
            <a:r>
              <a:rPr lang="ko-KR" altLang="en-US" sz="2000" dirty="0">
                <a:ea typeface="문체부 돋음체" panose="020B0609000101010101" pitchFamily="49" charset="-127"/>
              </a:rPr>
              <a:t> 및 삭제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4755848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4755848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4755848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4755848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4735296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4735296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DD7F334-1F3A-4DD6-A0EF-8B6BD80EABD7}"/>
              </a:ext>
            </a:extLst>
          </p:cNvPr>
          <p:cNvGrpSpPr/>
          <p:nvPr/>
        </p:nvGrpSpPr>
        <p:grpSpPr>
          <a:xfrm>
            <a:off x="6966379" y="2201060"/>
            <a:ext cx="1733168" cy="357712"/>
            <a:chOff x="6966379" y="1839188"/>
            <a:chExt cx="1733168" cy="357712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D6CED120-536B-4F3A-97F0-3A59DCF6DD1A}"/>
                </a:ext>
              </a:extLst>
            </p:cNvPr>
            <p:cNvSpPr/>
            <p:nvPr/>
          </p:nvSpPr>
          <p:spPr>
            <a:xfrm>
              <a:off x="6974136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F8203A-5B39-4827-BDC7-A4F57413E9F1}"/>
                </a:ext>
              </a:extLst>
            </p:cNvPr>
            <p:cNvSpPr txBox="1"/>
            <p:nvPr/>
          </p:nvSpPr>
          <p:spPr>
            <a:xfrm>
              <a:off x="6966379" y="1889208"/>
              <a:ext cx="173316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err="1">
                  <a:ea typeface="문체부 돋음체" panose="020B0609000101010101" pitchFamily="49" charset="-127"/>
                </a:rPr>
                <a:t>customerServiceDetail.jsp</a:t>
              </a:r>
              <a:endParaRPr lang="en-US" altLang="ko-KR" sz="1050" dirty="0">
                <a:ea typeface="문체부 돋음체" panose="020B0609000101010101" pitchFamily="49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DD6E3BF-2F98-469E-84EA-A1341B4796CD}"/>
              </a:ext>
            </a:extLst>
          </p:cNvPr>
          <p:cNvSpPr txBox="1"/>
          <p:nvPr/>
        </p:nvSpPr>
        <p:spPr>
          <a:xfrm>
            <a:off x="7280307" y="1514739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 err="1">
                <a:ea typeface="문체부 돋음체" panose="020B0609000101010101" pitchFamily="49" charset="-127"/>
              </a:rPr>
              <a:t>게시글수정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7679D7D-391E-4659-B3C3-1BAC6CFDC532}"/>
              </a:ext>
            </a:extLst>
          </p:cNvPr>
          <p:cNvCxnSpPr>
            <a:cxnSpLocks/>
          </p:cNvCxnSpPr>
          <p:nvPr/>
        </p:nvCxnSpPr>
        <p:spPr>
          <a:xfrm>
            <a:off x="7830693" y="2673287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04DCAA-24F4-4434-98DD-2DAB81DDB909}"/>
              </a:ext>
            </a:extLst>
          </p:cNvPr>
          <p:cNvGrpSpPr/>
          <p:nvPr/>
        </p:nvGrpSpPr>
        <p:grpSpPr>
          <a:xfrm>
            <a:off x="9212977" y="2201060"/>
            <a:ext cx="1713114" cy="357712"/>
            <a:chOff x="9212977" y="1839188"/>
            <a:chExt cx="1713114" cy="357712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EEC578B-617B-4A09-9283-EB45BF344416}"/>
                </a:ext>
              </a:extLst>
            </p:cNvPr>
            <p:cNvSpPr/>
            <p:nvPr/>
          </p:nvSpPr>
          <p:spPr>
            <a:xfrm>
              <a:off x="9212977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55E6D3-60DC-499D-BC4A-B613B29DA07C}"/>
                </a:ext>
              </a:extLst>
            </p:cNvPr>
            <p:cNvSpPr txBox="1"/>
            <p:nvPr/>
          </p:nvSpPr>
          <p:spPr>
            <a:xfrm>
              <a:off x="9245804" y="1896208"/>
              <a:ext cx="16610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err="1">
                  <a:ea typeface="문체부 돋음체" panose="020B0609000101010101" pitchFamily="49" charset="-127"/>
                </a:rPr>
                <a:t>customerServiceDetail.jsp</a:t>
              </a:r>
              <a:endParaRPr lang="en-US" altLang="ko-KR" sz="1000" dirty="0"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10069534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FEA83B5-B274-4117-AA2F-48EE807ECB71}"/>
              </a:ext>
            </a:extLst>
          </p:cNvPr>
          <p:cNvSpPr txBox="1"/>
          <p:nvPr/>
        </p:nvSpPr>
        <p:spPr>
          <a:xfrm>
            <a:off x="9485078" y="1514739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 err="1">
                <a:ea typeface="문체부 돋음체" panose="020B0609000101010101" pitchFamily="49" charset="-127"/>
              </a:rPr>
              <a:t>게시글삭제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5B159BC-7B06-401A-9BBF-D68BF8E3CF6A}"/>
              </a:ext>
            </a:extLst>
          </p:cNvPr>
          <p:cNvSpPr txBox="1"/>
          <p:nvPr/>
        </p:nvSpPr>
        <p:spPr>
          <a:xfrm>
            <a:off x="5214607" y="1014245"/>
            <a:ext cx="34900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ea typeface="문체부 돋음체" panose="020B0609000101010101" pitchFamily="49" charset="-127"/>
              </a:rPr>
              <a:t>(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자주묻는</a:t>
            </a:r>
            <a:r>
              <a:rPr lang="ko-KR" altLang="en-US" sz="1050" dirty="0">
                <a:ea typeface="문체부 돋음체" panose="020B0609000101010101" pitchFamily="49" charset="-127"/>
              </a:rPr>
              <a:t> 질문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고객의소리</a:t>
            </a:r>
            <a:r>
              <a:rPr lang="en-US" altLang="ko-KR" sz="1050" dirty="0">
                <a:ea typeface="문체부 돋음체" panose="020B0609000101010101" pitchFamily="49" charset="-127"/>
              </a:rPr>
              <a:t>_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로그인회원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트라비스소식</a:t>
            </a:r>
            <a:r>
              <a:rPr lang="en-US" altLang="ko-KR" sz="1050" dirty="0">
                <a:ea typeface="문체부 돋음체" panose="020B0609000101010101" pitchFamily="49" charset="-127"/>
              </a:rPr>
              <a:t>)</a:t>
            </a:r>
            <a:endParaRPr lang="ko-KR" altLang="en-US" sz="1050" dirty="0">
              <a:ea typeface="문체부 돋음체" panose="020B0609000101010101" pitchFamily="49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26BF6CF4-0E98-4026-8B9D-DACBFE61D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814" y="2025505"/>
            <a:ext cx="612870" cy="108955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E01FAC0-8F0D-4F1A-8117-35A5A8B30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755" y="1991053"/>
            <a:ext cx="912495" cy="122574"/>
          </a:xfrm>
          <a:prstGeom prst="rect">
            <a:avLst/>
          </a:prstGeom>
        </p:spPr>
      </p:pic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9E1C811-5884-499F-88AA-7105ACECC118}"/>
              </a:ext>
            </a:extLst>
          </p:cNvPr>
          <p:cNvCxnSpPr>
            <a:cxnSpLocks/>
          </p:cNvCxnSpPr>
          <p:nvPr/>
        </p:nvCxnSpPr>
        <p:spPr>
          <a:xfrm>
            <a:off x="7831192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059C6E9-088C-4C1F-98F6-EF4B9569D830}"/>
              </a:ext>
            </a:extLst>
          </p:cNvPr>
          <p:cNvCxnSpPr>
            <a:cxnSpLocks/>
          </p:cNvCxnSpPr>
          <p:nvPr/>
        </p:nvCxnSpPr>
        <p:spPr>
          <a:xfrm>
            <a:off x="7831192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995FC5AB-2CFC-417E-A213-C82086C77DEF}"/>
              </a:ext>
            </a:extLst>
          </p:cNvPr>
          <p:cNvCxnSpPr>
            <a:cxnSpLocks/>
          </p:cNvCxnSpPr>
          <p:nvPr/>
        </p:nvCxnSpPr>
        <p:spPr>
          <a:xfrm>
            <a:off x="7831192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475306ED-4018-4F29-BC03-40D646E4E199}"/>
              </a:ext>
            </a:extLst>
          </p:cNvPr>
          <p:cNvCxnSpPr>
            <a:cxnSpLocks/>
          </p:cNvCxnSpPr>
          <p:nvPr/>
        </p:nvCxnSpPr>
        <p:spPr>
          <a:xfrm>
            <a:off x="7831192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5CDA53-2CE8-4BCC-AF8A-8196DB40F27C}"/>
              </a:ext>
            </a:extLst>
          </p:cNvPr>
          <p:cNvSpPr/>
          <p:nvPr/>
        </p:nvSpPr>
        <p:spPr>
          <a:xfrm>
            <a:off x="6974635" y="2923022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5374012-25C5-4855-90B6-8B50DEDB7E3C}"/>
              </a:ext>
            </a:extLst>
          </p:cNvPr>
          <p:cNvSpPr txBox="1"/>
          <p:nvPr/>
        </p:nvSpPr>
        <p:spPr>
          <a:xfrm>
            <a:off x="7062161" y="2968257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1599473-ECE3-4FC1-8EEC-91B58C1B4956}"/>
              </a:ext>
            </a:extLst>
          </p:cNvPr>
          <p:cNvSpPr/>
          <p:nvPr/>
        </p:nvSpPr>
        <p:spPr>
          <a:xfrm>
            <a:off x="6974635" y="364498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313C3E-1189-4E39-A6FB-C95145E95EDF}"/>
              </a:ext>
            </a:extLst>
          </p:cNvPr>
          <p:cNvSpPr txBox="1"/>
          <p:nvPr/>
        </p:nvSpPr>
        <p:spPr>
          <a:xfrm>
            <a:off x="7007935" y="3686530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CustomerServiceImpl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60BAC20-D59D-4A9B-A6A8-AD8BD5A782B6}"/>
              </a:ext>
            </a:extLst>
          </p:cNvPr>
          <p:cNvSpPr/>
          <p:nvPr/>
        </p:nvSpPr>
        <p:spPr>
          <a:xfrm>
            <a:off x="6974635" y="4366946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5CF3744-CC29-47A0-A591-47D9507066E7}"/>
              </a:ext>
            </a:extLst>
          </p:cNvPr>
          <p:cNvSpPr txBox="1"/>
          <p:nvPr/>
        </p:nvSpPr>
        <p:spPr>
          <a:xfrm>
            <a:off x="6974379" y="4408492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CustomerMapperImpl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15F05EC4-7EB1-4CFA-9555-ED920E457770}"/>
              </a:ext>
            </a:extLst>
          </p:cNvPr>
          <p:cNvSpPr/>
          <p:nvPr/>
        </p:nvSpPr>
        <p:spPr>
          <a:xfrm>
            <a:off x="6974635" y="5088908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38D58FC-EDA9-457D-A290-9234C120832F}"/>
              </a:ext>
            </a:extLst>
          </p:cNvPr>
          <p:cNvSpPr txBox="1"/>
          <p:nvPr/>
        </p:nvSpPr>
        <p:spPr>
          <a:xfrm>
            <a:off x="6999545" y="5137285"/>
            <a:ext cx="166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CustomerMapper.xml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38A72ABA-55CC-42C8-AA1D-8F1DD8331774}"/>
              </a:ext>
            </a:extLst>
          </p:cNvPr>
          <p:cNvSpPr/>
          <p:nvPr/>
        </p:nvSpPr>
        <p:spPr>
          <a:xfrm>
            <a:off x="6974635" y="581087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2CB63CB-2763-4EA3-AD3C-8B26C6DAF040}"/>
              </a:ext>
            </a:extLst>
          </p:cNvPr>
          <p:cNvSpPr txBox="1"/>
          <p:nvPr/>
        </p:nvSpPr>
        <p:spPr>
          <a:xfrm>
            <a:off x="7062161" y="5861041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95A1C42-1995-425D-96CD-96CC39029E13}"/>
              </a:ext>
            </a:extLst>
          </p:cNvPr>
          <p:cNvCxnSpPr>
            <a:cxnSpLocks/>
          </p:cNvCxnSpPr>
          <p:nvPr/>
        </p:nvCxnSpPr>
        <p:spPr>
          <a:xfrm>
            <a:off x="10065084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81067B9-4A05-4BDD-8933-11D443BC00DE}"/>
              </a:ext>
            </a:extLst>
          </p:cNvPr>
          <p:cNvCxnSpPr>
            <a:cxnSpLocks/>
          </p:cNvCxnSpPr>
          <p:nvPr/>
        </p:nvCxnSpPr>
        <p:spPr>
          <a:xfrm>
            <a:off x="10065084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961EE423-3560-4F7E-8EF9-8A3933FE25A1}"/>
              </a:ext>
            </a:extLst>
          </p:cNvPr>
          <p:cNvCxnSpPr>
            <a:cxnSpLocks/>
          </p:cNvCxnSpPr>
          <p:nvPr/>
        </p:nvCxnSpPr>
        <p:spPr>
          <a:xfrm>
            <a:off x="10065084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F7DCAFE4-31B0-4CD1-8134-0F8481C1E4AA}"/>
              </a:ext>
            </a:extLst>
          </p:cNvPr>
          <p:cNvCxnSpPr>
            <a:cxnSpLocks/>
          </p:cNvCxnSpPr>
          <p:nvPr/>
        </p:nvCxnSpPr>
        <p:spPr>
          <a:xfrm>
            <a:off x="10065084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3E263A4D-D947-4FDD-9B57-DBBD2FB1F885}"/>
              </a:ext>
            </a:extLst>
          </p:cNvPr>
          <p:cNvSpPr/>
          <p:nvPr/>
        </p:nvSpPr>
        <p:spPr>
          <a:xfrm>
            <a:off x="9208527" y="2923022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9AB65F6-DAB9-4CC1-A81A-7F32C6B9F549}"/>
              </a:ext>
            </a:extLst>
          </p:cNvPr>
          <p:cNvSpPr txBox="1"/>
          <p:nvPr/>
        </p:nvSpPr>
        <p:spPr>
          <a:xfrm>
            <a:off x="9296053" y="2968257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00D64DBB-6757-4913-BB3C-F97EBBF52F4C}"/>
              </a:ext>
            </a:extLst>
          </p:cNvPr>
          <p:cNvSpPr/>
          <p:nvPr/>
        </p:nvSpPr>
        <p:spPr>
          <a:xfrm>
            <a:off x="9208527" y="364498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5E2DD16-F1DB-4FBB-8A31-0C3D2A41C33B}"/>
              </a:ext>
            </a:extLst>
          </p:cNvPr>
          <p:cNvSpPr txBox="1"/>
          <p:nvPr/>
        </p:nvSpPr>
        <p:spPr>
          <a:xfrm>
            <a:off x="9241827" y="3686530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CustomerServiceImpl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25D89F2C-CD5A-44F9-A1AB-9045A7750B81}"/>
              </a:ext>
            </a:extLst>
          </p:cNvPr>
          <p:cNvSpPr/>
          <p:nvPr/>
        </p:nvSpPr>
        <p:spPr>
          <a:xfrm>
            <a:off x="9208527" y="4366946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1F0BD22-B65A-4884-8C35-CCC9C0C9A1BF}"/>
              </a:ext>
            </a:extLst>
          </p:cNvPr>
          <p:cNvSpPr txBox="1"/>
          <p:nvPr/>
        </p:nvSpPr>
        <p:spPr>
          <a:xfrm>
            <a:off x="9208271" y="4408492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CustomerMapperImpl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1A7B1B50-4B38-46F2-9D33-67D4A012FCF8}"/>
              </a:ext>
            </a:extLst>
          </p:cNvPr>
          <p:cNvSpPr/>
          <p:nvPr/>
        </p:nvSpPr>
        <p:spPr>
          <a:xfrm>
            <a:off x="9208527" y="5088908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9D235A5-A987-4D8C-9C15-C34947D846F1}"/>
              </a:ext>
            </a:extLst>
          </p:cNvPr>
          <p:cNvSpPr txBox="1"/>
          <p:nvPr/>
        </p:nvSpPr>
        <p:spPr>
          <a:xfrm>
            <a:off x="9233437" y="5137285"/>
            <a:ext cx="166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CustomerMapper.xml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ECE5FF7D-D910-4A5D-A51A-C4677B1A5138}"/>
              </a:ext>
            </a:extLst>
          </p:cNvPr>
          <p:cNvSpPr/>
          <p:nvPr/>
        </p:nvSpPr>
        <p:spPr>
          <a:xfrm>
            <a:off x="9208527" y="581087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46396E2-6482-4AFC-889C-47D84E522F96}"/>
              </a:ext>
            </a:extLst>
          </p:cNvPr>
          <p:cNvSpPr txBox="1"/>
          <p:nvPr/>
        </p:nvSpPr>
        <p:spPr>
          <a:xfrm>
            <a:off x="9296053" y="5861041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268209C3-0C93-4754-B070-99C0DF1F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679" y="2025505"/>
            <a:ext cx="612870" cy="108955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AADD841A-97BF-4E89-90E1-8F82534D9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6620" y="1991053"/>
            <a:ext cx="912495" cy="12257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F8FA4B8-1963-4F7A-A6D7-6CA46C014EE8}"/>
              </a:ext>
            </a:extLst>
          </p:cNvPr>
          <p:cNvGrpSpPr/>
          <p:nvPr/>
        </p:nvGrpSpPr>
        <p:grpSpPr>
          <a:xfrm>
            <a:off x="779264" y="2583118"/>
            <a:ext cx="3164400" cy="1970773"/>
            <a:chOff x="779264" y="3231140"/>
            <a:chExt cx="3164400" cy="197077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04AC575-7CED-431B-8F15-191EA573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9264" y="3231140"/>
              <a:ext cx="3164400" cy="1684032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3" name="그래픽 152" descr="커서">
              <a:extLst>
                <a:ext uri="{FF2B5EF4-FFF2-40B4-BE49-F238E27FC236}">
                  <a16:creationId xmlns:a16="http://schemas.microsoft.com/office/drawing/2014/main" id="{94C68B79-79C2-447B-876A-B86E97B7B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6152" y="4801803"/>
              <a:ext cx="400110" cy="400110"/>
            </a:xfrm>
            <a:prstGeom prst="rect">
              <a:avLst/>
            </a:prstGeom>
          </p:spPr>
        </p:pic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F35B178-D1BF-43D4-9137-13DCED6B2B48}"/>
                </a:ext>
              </a:extLst>
            </p:cNvPr>
            <p:cNvSpPr/>
            <p:nvPr/>
          </p:nvSpPr>
          <p:spPr>
            <a:xfrm>
              <a:off x="928167" y="4601055"/>
              <a:ext cx="449985" cy="449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8E20B709-EF9D-4894-B805-0CCF5631FBBD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9C18BBE2-16E2-4032-B893-535D6E29DCB0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346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6113756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6113756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6113756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6113756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6093204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6093204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9282480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9282480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9282480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9282480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3CF5E61-1FF0-4BDE-ACE0-E36ECAEAA597}"/>
              </a:ext>
            </a:extLst>
          </p:cNvPr>
          <p:cNvSpPr/>
          <p:nvPr/>
        </p:nvSpPr>
        <p:spPr>
          <a:xfrm>
            <a:off x="8425923" y="2923022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E2321F-7E0F-464E-99E2-8CFB1F15FE17}"/>
              </a:ext>
            </a:extLst>
          </p:cNvPr>
          <p:cNvSpPr txBox="1"/>
          <p:nvPr/>
        </p:nvSpPr>
        <p:spPr>
          <a:xfrm>
            <a:off x="8513449" y="2968257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9282480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29B3E3B3-7D60-41D3-9C49-8EBF3468301F}"/>
              </a:ext>
            </a:extLst>
          </p:cNvPr>
          <p:cNvSpPr/>
          <p:nvPr/>
        </p:nvSpPr>
        <p:spPr>
          <a:xfrm>
            <a:off x="8425923" y="364498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7D394-91A1-4FC9-AF50-7DA0D5083141}"/>
              </a:ext>
            </a:extLst>
          </p:cNvPr>
          <p:cNvSpPr txBox="1"/>
          <p:nvPr/>
        </p:nvSpPr>
        <p:spPr>
          <a:xfrm>
            <a:off x="8459223" y="3686530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CustomerServiceImpl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612DE7A-45C2-427B-94AC-E020F91AEE5B}"/>
              </a:ext>
            </a:extLst>
          </p:cNvPr>
          <p:cNvSpPr/>
          <p:nvPr/>
        </p:nvSpPr>
        <p:spPr>
          <a:xfrm>
            <a:off x="8425923" y="4366946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70FC10-DA89-4143-97E0-B2622C5E2741}"/>
              </a:ext>
            </a:extLst>
          </p:cNvPr>
          <p:cNvSpPr txBox="1"/>
          <p:nvPr/>
        </p:nvSpPr>
        <p:spPr>
          <a:xfrm>
            <a:off x="8425667" y="4408492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CustomerMapperImpl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530DD8A-45DE-46A9-8C75-430D0628FD6E}"/>
              </a:ext>
            </a:extLst>
          </p:cNvPr>
          <p:cNvSpPr/>
          <p:nvPr/>
        </p:nvSpPr>
        <p:spPr>
          <a:xfrm>
            <a:off x="8425923" y="5088908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912533-6C14-4585-9D12-1103393A9F6D}"/>
              </a:ext>
            </a:extLst>
          </p:cNvPr>
          <p:cNvSpPr txBox="1"/>
          <p:nvPr/>
        </p:nvSpPr>
        <p:spPr>
          <a:xfrm>
            <a:off x="8450833" y="5137285"/>
            <a:ext cx="166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CustomerMapper.xml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174BE88-AEB8-4A7B-83CB-C2A1566CDE09}"/>
              </a:ext>
            </a:extLst>
          </p:cNvPr>
          <p:cNvSpPr/>
          <p:nvPr/>
        </p:nvSpPr>
        <p:spPr>
          <a:xfrm>
            <a:off x="8425923" y="581087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88D0D9-85E8-4069-B11C-6E2BB5BECC76}"/>
              </a:ext>
            </a:extLst>
          </p:cNvPr>
          <p:cNvSpPr txBox="1"/>
          <p:nvPr/>
        </p:nvSpPr>
        <p:spPr>
          <a:xfrm>
            <a:off x="8513449" y="5861041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A8C4B6-1CDC-4430-8681-D7B4CB8C9F4C}"/>
              </a:ext>
            </a:extLst>
          </p:cNvPr>
          <p:cNvSpPr txBox="1"/>
          <p:nvPr/>
        </p:nvSpPr>
        <p:spPr>
          <a:xfrm>
            <a:off x="8774713" y="1514739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댓글조회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2BA7C9-365D-4E88-9590-8A7AD81783A7}"/>
              </a:ext>
            </a:extLst>
          </p:cNvPr>
          <p:cNvSpPr txBox="1"/>
          <p:nvPr/>
        </p:nvSpPr>
        <p:spPr>
          <a:xfrm>
            <a:off x="4001698" y="1014245"/>
            <a:ext cx="1672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ea typeface="문체부 돋음체" panose="020B0609000101010101" pitchFamily="49" charset="-127"/>
              </a:rPr>
              <a:t>(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고객의소리</a:t>
            </a:r>
            <a:r>
              <a:rPr lang="en-US" altLang="ko-KR" sz="1050" dirty="0">
                <a:ea typeface="문체부 돋음체" panose="020B0609000101010101" pitchFamily="49" charset="-127"/>
              </a:rPr>
              <a:t>_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로그인회원</a:t>
            </a:r>
            <a:r>
              <a:rPr lang="en-US" altLang="ko-KR" sz="1050" dirty="0">
                <a:ea typeface="문체부 돋음체" panose="020B0609000101010101" pitchFamily="49" charset="-127"/>
              </a:rPr>
              <a:t>)</a:t>
            </a:r>
            <a:endParaRPr lang="ko-KR" altLang="en-US" sz="1050" dirty="0">
              <a:ea typeface="문체부 돋음체" panose="020B0609000101010101" pitchFamily="49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BE0C5A1-E8B0-48BD-B73E-5576C616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667" y="2025505"/>
            <a:ext cx="612870" cy="108955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F09D33F6-59F7-4F26-98EF-E2888C437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608" y="1991053"/>
            <a:ext cx="912495" cy="122574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2E820EB-CC28-4890-A366-0A2BFD952505}"/>
              </a:ext>
            </a:extLst>
          </p:cNvPr>
          <p:cNvSpPr/>
          <p:nvPr/>
        </p:nvSpPr>
        <p:spPr>
          <a:xfrm>
            <a:off x="8433424" y="2201060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6CEFF-D941-461F-8E2A-BA27F3D533D3}"/>
              </a:ext>
            </a:extLst>
          </p:cNvPr>
          <p:cNvSpPr txBox="1"/>
          <p:nvPr/>
        </p:nvSpPr>
        <p:spPr>
          <a:xfrm>
            <a:off x="2844918" y="899054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댓글조회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B3C4B0-E6FD-44C0-BD58-CC8CD99A7862}"/>
              </a:ext>
            </a:extLst>
          </p:cNvPr>
          <p:cNvSpPr txBox="1"/>
          <p:nvPr/>
        </p:nvSpPr>
        <p:spPr>
          <a:xfrm>
            <a:off x="8425667" y="2167190"/>
            <a:ext cx="17331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ea typeface="문체부 돋음체" panose="020B0609000101010101" pitchFamily="49" charset="-127"/>
              </a:rPr>
              <a:t>customerServiceDetail.jsp</a:t>
            </a:r>
            <a:endParaRPr lang="en-US" altLang="ko-KR" sz="1050" dirty="0">
              <a:ea typeface="문체부 돋음체" panose="020B0609000101010101" pitchFamily="49" charset="-127"/>
            </a:endParaRPr>
          </a:p>
          <a:p>
            <a:pPr algn="ctr"/>
            <a:r>
              <a:rPr lang="en-US" altLang="ko-KR" sz="1050" dirty="0">
                <a:ea typeface="문체부 돋음체" panose="020B0609000101010101" pitchFamily="49" charset="-127"/>
              </a:rPr>
              <a:t>customerService.js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DFFE7B-0764-4B40-894C-8C6CFA891374}"/>
              </a:ext>
            </a:extLst>
          </p:cNvPr>
          <p:cNvGrpSpPr/>
          <p:nvPr/>
        </p:nvGrpSpPr>
        <p:grpSpPr>
          <a:xfrm>
            <a:off x="721453" y="2797475"/>
            <a:ext cx="3303473" cy="1480367"/>
            <a:chOff x="721453" y="3434805"/>
            <a:chExt cx="3303473" cy="1480367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3A03BD51-F14C-4F23-8630-EAB2BC08F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026" y="3434805"/>
              <a:ext cx="3164400" cy="148036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50855A0-FB1F-4629-8266-DAFD28604C24}"/>
                </a:ext>
              </a:extLst>
            </p:cNvPr>
            <p:cNvSpPr/>
            <p:nvPr/>
          </p:nvSpPr>
          <p:spPr>
            <a:xfrm>
              <a:off x="721453" y="4089746"/>
              <a:ext cx="3303473" cy="473865"/>
            </a:xfrm>
            <a:prstGeom prst="round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4" name="그래픽 73" descr="커서">
            <a:extLst>
              <a:ext uri="{FF2B5EF4-FFF2-40B4-BE49-F238E27FC236}">
                <a16:creationId xmlns:a16="http://schemas.microsoft.com/office/drawing/2014/main" id="{FCDA5421-D568-4E2E-917E-ECE9868CC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4159" y="4440212"/>
            <a:ext cx="400110" cy="40011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F1706E4-20A9-481C-B8C7-265BDC79DDEE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F5CE5D1E-571F-4B00-B798-010891068DC2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345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6113756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6113756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6113756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6113756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6093204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6093204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9282480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9282480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9282480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9282480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3CF5E61-1FF0-4BDE-ACE0-E36ECAEAA597}"/>
              </a:ext>
            </a:extLst>
          </p:cNvPr>
          <p:cNvSpPr/>
          <p:nvPr/>
        </p:nvSpPr>
        <p:spPr>
          <a:xfrm>
            <a:off x="8425923" y="2923022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E2321F-7E0F-464E-99E2-8CFB1F15FE17}"/>
              </a:ext>
            </a:extLst>
          </p:cNvPr>
          <p:cNvSpPr txBox="1"/>
          <p:nvPr/>
        </p:nvSpPr>
        <p:spPr>
          <a:xfrm>
            <a:off x="8513449" y="2968257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9282480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29B3E3B3-7D60-41D3-9C49-8EBF3468301F}"/>
              </a:ext>
            </a:extLst>
          </p:cNvPr>
          <p:cNvSpPr/>
          <p:nvPr/>
        </p:nvSpPr>
        <p:spPr>
          <a:xfrm>
            <a:off x="8425923" y="364498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7D394-91A1-4FC9-AF50-7DA0D5083141}"/>
              </a:ext>
            </a:extLst>
          </p:cNvPr>
          <p:cNvSpPr txBox="1"/>
          <p:nvPr/>
        </p:nvSpPr>
        <p:spPr>
          <a:xfrm>
            <a:off x="8459223" y="3686530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CustomerServiceImpl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612DE7A-45C2-427B-94AC-E020F91AEE5B}"/>
              </a:ext>
            </a:extLst>
          </p:cNvPr>
          <p:cNvSpPr/>
          <p:nvPr/>
        </p:nvSpPr>
        <p:spPr>
          <a:xfrm>
            <a:off x="8425923" y="4366946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70FC10-DA89-4143-97E0-B2622C5E2741}"/>
              </a:ext>
            </a:extLst>
          </p:cNvPr>
          <p:cNvSpPr txBox="1"/>
          <p:nvPr/>
        </p:nvSpPr>
        <p:spPr>
          <a:xfrm>
            <a:off x="8425667" y="4408492"/>
            <a:ext cx="171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CustomerMapperImpl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530DD8A-45DE-46A9-8C75-430D0628FD6E}"/>
              </a:ext>
            </a:extLst>
          </p:cNvPr>
          <p:cNvSpPr/>
          <p:nvPr/>
        </p:nvSpPr>
        <p:spPr>
          <a:xfrm>
            <a:off x="8425923" y="5088908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912533-6C14-4585-9D12-1103393A9F6D}"/>
              </a:ext>
            </a:extLst>
          </p:cNvPr>
          <p:cNvSpPr txBox="1"/>
          <p:nvPr/>
        </p:nvSpPr>
        <p:spPr>
          <a:xfrm>
            <a:off x="8450833" y="5137285"/>
            <a:ext cx="166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CustomerMapper.xml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174BE88-AEB8-4A7B-83CB-C2A1566CDE09}"/>
              </a:ext>
            </a:extLst>
          </p:cNvPr>
          <p:cNvSpPr/>
          <p:nvPr/>
        </p:nvSpPr>
        <p:spPr>
          <a:xfrm>
            <a:off x="8425923" y="581087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88D0D9-85E8-4069-B11C-6E2BB5BECC76}"/>
              </a:ext>
            </a:extLst>
          </p:cNvPr>
          <p:cNvSpPr txBox="1"/>
          <p:nvPr/>
        </p:nvSpPr>
        <p:spPr>
          <a:xfrm>
            <a:off x="8513449" y="5861041"/>
            <a:ext cx="154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CustomerController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A8C4B6-1CDC-4430-8681-D7B4CB8C9F4C}"/>
              </a:ext>
            </a:extLst>
          </p:cNvPr>
          <p:cNvSpPr txBox="1"/>
          <p:nvPr/>
        </p:nvSpPr>
        <p:spPr>
          <a:xfrm>
            <a:off x="8378771" y="1514739"/>
            <a:ext cx="1806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댓글등록</a:t>
            </a:r>
            <a:r>
              <a:rPr lang="en-US" altLang="ko-KR" sz="1200" dirty="0">
                <a:ea typeface="문체부 돋음체" panose="020B0609000101010101" pitchFamily="49" charset="-127"/>
              </a:rPr>
              <a:t>, </a:t>
            </a:r>
            <a:r>
              <a:rPr lang="ko-KR" altLang="en-US" sz="1200" dirty="0">
                <a:ea typeface="문체부 돋음체" panose="020B0609000101010101" pitchFamily="49" charset="-127"/>
              </a:rPr>
              <a:t>수정</a:t>
            </a:r>
            <a:r>
              <a:rPr lang="en-US" altLang="ko-KR" sz="1200" dirty="0">
                <a:ea typeface="문체부 돋음체" panose="020B0609000101010101" pitchFamily="49" charset="-127"/>
              </a:rPr>
              <a:t>, </a:t>
            </a:r>
            <a:r>
              <a:rPr lang="ko-KR" altLang="en-US" sz="1200" dirty="0">
                <a:ea typeface="문체부 돋음체" panose="020B0609000101010101" pitchFamily="49" charset="-127"/>
              </a:rPr>
              <a:t>삭제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2BA7C9-365D-4E88-9590-8A7AD81783A7}"/>
              </a:ext>
            </a:extLst>
          </p:cNvPr>
          <p:cNvSpPr txBox="1"/>
          <p:nvPr/>
        </p:nvSpPr>
        <p:spPr>
          <a:xfrm>
            <a:off x="5309562" y="1014245"/>
            <a:ext cx="14029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ea typeface="문체부 돋음체" panose="020B0609000101010101" pitchFamily="49" charset="-127"/>
              </a:rPr>
              <a:t>(</a:t>
            </a:r>
            <a:r>
              <a:rPr lang="ko-KR" altLang="en-US" sz="1050" dirty="0" err="1">
                <a:ea typeface="문체부 돋음체" panose="020B0609000101010101" pitchFamily="49" charset="-127"/>
              </a:rPr>
              <a:t>고객의소리</a:t>
            </a:r>
            <a:r>
              <a:rPr lang="en-US" altLang="ko-KR" sz="1050" dirty="0">
                <a:ea typeface="문체부 돋음체" panose="020B0609000101010101" pitchFamily="49" charset="-127"/>
              </a:rPr>
              <a:t>_</a:t>
            </a:r>
            <a:r>
              <a:rPr lang="ko-KR" altLang="en-US" sz="1050" dirty="0">
                <a:ea typeface="문체부 돋음체" panose="020B0609000101010101" pitchFamily="49" charset="-127"/>
              </a:rPr>
              <a:t>관리자</a:t>
            </a:r>
            <a:r>
              <a:rPr lang="en-US" altLang="ko-KR" sz="1050" dirty="0">
                <a:ea typeface="문체부 돋음체" panose="020B0609000101010101" pitchFamily="49" charset="-127"/>
              </a:rPr>
              <a:t>)</a:t>
            </a:r>
            <a:endParaRPr lang="ko-KR" altLang="en-US" sz="1050" dirty="0">
              <a:ea typeface="문체부 돋음체" panose="020B0609000101010101" pitchFamily="49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BE0C5A1-E8B0-48BD-B73E-5576C616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667" y="2025505"/>
            <a:ext cx="612870" cy="108955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F09D33F6-59F7-4F26-98EF-E2888C437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608" y="1991053"/>
            <a:ext cx="912495" cy="122574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2CC83723-C8DC-4072-9281-08D9F11D2130}"/>
              </a:ext>
            </a:extLst>
          </p:cNvPr>
          <p:cNvGrpSpPr/>
          <p:nvPr/>
        </p:nvGrpSpPr>
        <p:grpSpPr>
          <a:xfrm>
            <a:off x="8425667" y="2167190"/>
            <a:ext cx="1733167" cy="415498"/>
            <a:chOff x="6966379" y="1805318"/>
            <a:chExt cx="1733167" cy="415498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2E820EB-CC28-4890-A366-0A2BFD952505}"/>
                </a:ext>
              </a:extLst>
            </p:cNvPr>
            <p:cNvSpPr/>
            <p:nvPr/>
          </p:nvSpPr>
          <p:spPr>
            <a:xfrm>
              <a:off x="6974136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E61F55-5C82-4D01-875F-C1F67AA341BD}"/>
                </a:ext>
              </a:extLst>
            </p:cNvPr>
            <p:cNvSpPr txBox="1"/>
            <p:nvPr/>
          </p:nvSpPr>
          <p:spPr>
            <a:xfrm>
              <a:off x="6966379" y="1805318"/>
              <a:ext cx="173316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err="1">
                  <a:ea typeface="문체부 돋음체" panose="020B0609000101010101" pitchFamily="49" charset="-127"/>
                </a:rPr>
                <a:t>customerServiceDetail.jsp</a:t>
              </a:r>
              <a:endParaRPr lang="en-US" altLang="ko-KR" sz="1050" dirty="0">
                <a:ea typeface="문체부 돋음체" panose="020B0609000101010101" pitchFamily="49" charset="-127"/>
              </a:endParaRPr>
            </a:p>
            <a:p>
              <a:pPr algn="ctr"/>
              <a:r>
                <a:rPr lang="en-US" altLang="ko-KR" sz="1050" dirty="0">
                  <a:ea typeface="문체부 돋음체" panose="020B0609000101010101" pitchFamily="49" charset="-127"/>
                </a:rPr>
                <a:t>customerService.js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606CEFF-D941-461F-8E2A-BA27F3D533D3}"/>
              </a:ext>
            </a:extLst>
          </p:cNvPr>
          <p:cNvSpPr txBox="1"/>
          <p:nvPr/>
        </p:nvSpPr>
        <p:spPr>
          <a:xfrm>
            <a:off x="2844918" y="899054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댓글등록</a:t>
            </a:r>
            <a:r>
              <a:rPr lang="en-US" altLang="ko-KR" sz="2000" dirty="0">
                <a:ea typeface="문체부 돋음체" panose="020B0609000101010101" pitchFamily="49" charset="-127"/>
              </a:rPr>
              <a:t>, </a:t>
            </a:r>
            <a:r>
              <a:rPr lang="ko-KR" altLang="en-US" sz="2000" dirty="0">
                <a:ea typeface="문체부 돋음체" panose="020B0609000101010101" pitchFamily="49" charset="-127"/>
              </a:rPr>
              <a:t>수정</a:t>
            </a:r>
            <a:r>
              <a:rPr lang="en-US" altLang="ko-KR" sz="2000" dirty="0">
                <a:ea typeface="문체부 돋음체" panose="020B0609000101010101" pitchFamily="49" charset="-127"/>
              </a:rPr>
              <a:t>, </a:t>
            </a:r>
            <a:r>
              <a:rPr lang="ko-KR" altLang="en-US" sz="2000" dirty="0">
                <a:ea typeface="문체부 돋음체" panose="020B0609000101010101" pitchFamily="49" charset="-127"/>
              </a:rPr>
              <a:t>삭제</a:t>
            </a:r>
          </a:p>
        </p:txBody>
      </p:sp>
      <p:pic>
        <p:nvPicPr>
          <p:cNvPr id="84" name="그래픽 83" descr="커서">
            <a:extLst>
              <a:ext uri="{FF2B5EF4-FFF2-40B4-BE49-F238E27FC236}">
                <a16:creationId xmlns:a16="http://schemas.microsoft.com/office/drawing/2014/main" id="{973E7C0D-6238-45DA-A76D-E80B689FC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9620" y="3541024"/>
            <a:ext cx="400110" cy="40011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216E91-CA2B-4925-A67F-26D2C5ACD86C}"/>
              </a:ext>
            </a:extLst>
          </p:cNvPr>
          <p:cNvGrpSpPr/>
          <p:nvPr/>
        </p:nvGrpSpPr>
        <p:grpSpPr>
          <a:xfrm>
            <a:off x="769763" y="2029762"/>
            <a:ext cx="3179663" cy="2250134"/>
            <a:chOff x="769763" y="2665038"/>
            <a:chExt cx="3179663" cy="22501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CD302EF-9A4D-4F80-BE78-6782ADE7B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5026" y="2665038"/>
              <a:ext cx="3164400" cy="148036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EE996D5A-79AD-4789-B5E5-66233176A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9263" y="4256397"/>
              <a:ext cx="2103537" cy="65877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그래픽 81" descr="커서">
              <a:extLst>
                <a:ext uri="{FF2B5EF4-FFF2-40B4-BE49-F238E27FC236}">
                  <a16:creationId xmlns:a16="http://schemas.microsoft.com/office/drawing/2014/main" id="{7A3AE438-5A52-43C6-AFE7-8356909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7748" y="3076080"/>
              <a:ext cx="400110" cy="400110"/>
            </a:xfrm>
            <a:prstGeom prst="rect">
              <a:avLst/>
            </a:prstGeom>
          </p:spPr>
        </p:pic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F4A910C-FEDE-4B74-9543-7157B535EBC7}"/>
                </a:ext>
              </a:extLst>
            </p:cNvPr>
            <p:cNvSpPr/>
            <p:nvPr/>
          </p:nvSpPr>
          <p:spPr>
            <a:xfrm>
              <a:off x="769763" y="2875332"/>
              <a:ext cx="449985" cy="449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350557F5-CEB4-48DA-90D6-691D8D7A18F3}"/>
                </a:ext>
              </a:extLst>
            </p:cNvPr>
            <p:cNvSpPr/>
            <p:nvPr/>
          </p:nvSpPr>
          <p:spPr>
            <a:xfrm>
              <a:off x="3441635" y="3340276"/>
              <a:ext cx="449985" cy="449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8E22AB1B-11A9-4959-AB72-C888C5C1DAD3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CC642A4B-0396-4E79-A93D-43A09A856E88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70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6113756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6113756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6113756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6113756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6093204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6093204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9282480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9282480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9282480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9282480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3CF5E61-1FF0-4BDE-ACE0-E36ECAEAA597}"/>
              </a:ext>
            </a:extLst>
          </p:cNvPr>
          <p:cNvSpPr/>
          <p:nvPr/>
        </p:nvSpPr>
        <p:spPr>
          <a:xfrm>
            <a:off x="8425923" y="2923022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E2321F-7E0F-464E-99E2-8CFB1F15FE17}"/>
              </a:ext>
            </a:extLst>
          </p:cNvPr>
          <p:cNvSpPr txBox="1"/>
          <p:nvPr/>
        </p:nvSpPr>
        <p:spPr>
          <a:xfrm>
            <a:off x="8579670" y="2968257"/>
            <a:ext cx="1438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MypageController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9282480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29B3E3B3-7D60-41D3-9C49-8EBF3468301F}"/>
              </a:ext>
            </a:extLst>
          </p:cNvPr>
          <p:cNvSpPr/>
          <p:nvPr/>
        </p:nvSpPr>
        <p:spPr>
          <a:xfrm>
            <a:off x="8425923" y="364498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612DE7A-45C2-427B-94AC-E020F91AEE5B}"/>
              </a:ext>
            </a:extLst>
          </p:cNvPr>
          <p:cNvSpPr/>
          <p:nvPr/>
        </p:nvSpPr>
        <p:spPr>
          <a:xfrm>
            <a:off x="8425923" y="4366946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530DD8A-45DE-46A9-8C75-430D0628FD6E}"/>
              </a:ext>
            </a:extLst>
          </p:cNvPr>
          <p:cNvSpPr/>
          <p:nvPr/>
        </p:nvSpPr>
        <p:spPr>
          <a:xfrm>
            <a:off x="8425923" y="5088908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174BE88-AEB8-4A7B-83CB-C2A1566CDE09}"/>
              </a:ext>
            </a:extLst>
          </p:cNvPr>
          <p:cNvSpPr/>
          <p:nvPr/>
        </p:nvSpPr>
        <p:spPr>
          <a:xfrm>
            <a:off x="8425923" y="581087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88D0D9-85E8-4069-B11C-6E2BB5BECC76}"/>
              </a:ext>
            </a:extLst>
          </p:cNvPr>
          <p:cNvSpPr txBox="1"/>
          <p:nvPr/>
        </p:nvSpPr>
        <p:spPr>
          <a:xfrm>
            <a:off x="8579670" y="5861041"/>
            <a:ext cx="1438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MypageController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A8C4B6-1CDC-4430-8681-D7B4CB8C9F4C}"/>
              </a:ext>
            </a:extLst>
          </p:cNvPr>
          <p:cNvSpPr txBox="1"/>
          <p:nvPr/>
        </p:nvSpPr>
        <p:spPr>
          <a:xfrm>
            <a:off x="8593830" y="1514739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장바구니 담기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CC83723-C8DC-4072-9281-08D9F11D2130}"/>
              </a:ext>
            </a:extLst>
          </p:cNvPr>
          <p:cNvGrpSpPr/>
          <p:nvPr/>
        </p:nvGrpSpPr>
        <p:grpSpPr>
          <a:xfrm>
            <a:off x="8362349" y="2201060"/>
            <a:ext cx="1859805" cy="357712"/>
            <a:chOff x="6903061" y="1839188"/>
            <a:chExt cx="1859805" cy="357712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2E820EB-CC28-4890-A366-0A2BFD952505}"/>
                </a:ext>
              </a:extLst>
            </p:cNvPr>
            <p:cNvSpPr/>
            <p:nvPr/>
          </p:nvSpPr>
          <p:spPr>
            <a:xfrm>
              <a:off x="6974136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E61F55-5C82-4D01-875F-C1F67AA341BD}"/>
                </a:ext>
              </a:extLst>
            </p:cNvPr>
            <p:cNvSpPr txBox="1"/>
            <p:nvPr/>
          </p:nvSpPr>
          <p:spPr>
            <a:xfrm>
              <a:off x="6903061" y="1897597"/>
              <a:ext cx="185980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err="1">
                  <a:ea typeface="문체부 돋음체" panose="020B0609000101010101" pitchFamily="49" charset="-127"/>
                </a:rPr>
                <a:t>newDetail.jsp</a:t>
              </a:r>
              <a:r>
                <a:rPr lang="en-US" altLang="ko-KR" sz="1050" dirty="0">
                  <a:ea typeface="문체부 돋음체" panose="020B0609000101010101" pitchFamily="49" charset="-127"/>
                </a:rPr>
                <a:t> / newDetail.js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606CEFF-D941-461F-8E2A-BA27F3D533D3}"/>
              </a:ext>
            </a:extLst>
          </p:cNvPr>
          <p:cNvSpPr txBox="1"/>
          <p:nvPr/>
        </p:nvSpPr>
        <p:spPr>
          <a:xfrm>
            <a:off x="2844918" y="899054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장바구니 담기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7945EE-B6FA-4488-B0DB-173603B67C98}"/>
              </a:ext>
            </a:extLst>
          </p:cNvPr>
          <p:cNvSpPr txBox="1"/>
          <p:nvPr/>
        </p:nvSpPr>
        <p:spPr>
          <a:xfrm>
            <a:off x="4627186" y="1014245"/>
            <a:ext cx="25426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ea typeface="문체부 돋음체" panose="020B0609000101010101" pitchFamily="49" charset="-127"/>
              </a:rPr>
              <a:t>(</a:t>
            </a:r>
            <a:r>
              <a:rPr lang="ko-KR" altLang="en-US" sz="1050" dirty="0">
                <a:ea typeface="문체부 돋음체" panose="020B0609000101010101" pitchFamily="49" charset="-127"/>
              </a:rPr>
              <a:t>신상품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>
                <a:ea typeface="문체부 돋음체" panose="020B0609000101010101" pitchFamily="49" charset="-127"/>
              </a:rPr>
              <a:t>베스트</a:t>
            </a:r>
            <a:r>
              <a:rPr lang="en-US" altLang="ko-KR" sz="1050" dirty="0">
                <a:ea typeface="문체부 돋음체" panose="020B0609000101010101" pitchFamily="49" charset="-127"/>
              </a:rPr>
              <a:t>, </a:t>
            </a:r>
            <a:r>
              <a:rPr lang="ko-KR" altLang="en-US" sz="1050" dirty="0">
                <a:ea typeface="문체부 돋음체" panose="020B0609000101010101" pitchFamily="49" charset="-127"/>
              </a:rPr>
              <a:t>할인</a:t>
            </a:r>
            <a:r>
              <a:rPr lang="en-US" altLang="ko-KR" sz="1050" dirty="0">
                <a:ea typeface="문체부 돋음체" panose="020B0609000101010101" pitchFamily="49" charset="-127"/>
              </a:rPr>
              <a:t>/</a:t>
            </a:r>
            <a:r>
              <a:rPr lang="ko-KR" altLang="en-US" sz="1050" dirty="0">
                <a:ea typeface="문체부 돋음체" panose="020B0609000101010101" pitchFamily="49" charset="-127"/>
              </a:rPr>
              <a:t>쿠폰상품 게시판</a:t>
            </a:r>
            <a:r>
              <a:rPr lang="en-US" altLang="ko-KR" sz="1050" dirty="0">
                <a:ea typeface="문체부 돋음체" panose="020B0609000101010101" pitchFamily="49" charset="-127"/>
              </a:rPr>
              <a:t>)</a:t>
            </a:r>
            <a:endParaRPr lang="ko-KR" altLang="en-US" sz="1050" dirty="0">
              <a:ea typeface="문체부 돋음체" panose="020B0609000101010101" pitchFamily="49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BC211812-CE28-44DE-841E-B08AB412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23" y="2025505"/>
            <a:ext cx="612870" cy="10895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4084765-24BB-431A-B691-FB0A1C3EF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864" y="1991053"/>
            <a:ext cx="912495" cy="12257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5792A05-ACD6-4EB4-A550-2BC3E776840E}"/>
              </a:ext>
            </a:extLst>
          </p:cNvPr>
          <p:cNvSpPr txBox="1"/>
          <p:nvPr/>
        </p:nvSpPr>
        <p:spPr>
          <a:xfrm>
            <a:off x="8579670" y="2968257"/>
            <a:ext cx="1438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MypageController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AD6234D-5925-4E70-818C-10A004CF589F}"/>
              </a:ext>
            </a:extLst>
          </p:cNvPr>
          <p:cNvSpPr txBox="1"/>
          <p:nvPr/>
        </p:nvSpPr>
        <p:spPr>
          <a:xfrm>
            <a:off x="8511057" y="3686530"/>
            <a:ext cx="157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MypageServiceImpl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144C34-BFBF-4B70-A81E-3BD5BB0C0F49}"/>
              </a:ext>
            </a:extLst>
          </p:cNvPr>
          <p:cNvSpPr txBox="1"/>
          <p:nvPr/>
        </p:nvSpPr>
        <p:spPr>
          <a:xfrm>
            <a:off x="8467612" y="4408492"/>
            <a:ext cx="164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MypageMapperImpl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EFDCBFF-D13C-4496-A319-F0EA8F9DFD41}"/>
              </a:ext>
            </a:extLst>
          </p:cNvPr>
          <p:cNvSpPr txBox="1"/>
          <p:nvPr/>
        </p:nvSpPr>
        <p:spPr>
          <a:xfrm>
            <a:off x="8500505" y="5137285"/>
            <a:ext cx="1551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MypageMapper.xml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0DE635-BD58-47B2-AE22-F187AF0BA5F1}"/>
              </a:ext>
            </a:extLst>
          </p:cNvPr>
          <p:cNvGrpSpPr/>
          <p:nvPr/>
        </p:nvGrpSpPr>
        <p:grpSpPr>
          <a:xfrm>
            <a:off x="779263" y="2563079"/>
            <a:ext cx="3226373" cy="1913923"/>
            <a:chOff x="779263" y="3210845"/>
            <a:chExt cx="3226373" cy="191392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7002F8D-9233-4507-965D-3890AF43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9263" y="3210845"/>
              <a:ext cx="3164400" cy="1716952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 descr="커서">
              <a:extLst>
                <a:ext uri="{FF2B5EF4-FFF2-40B4-BE49-F238E27FC236}">
                  <a16:creationId xmlns:a16="http://schemas.microsoft.com/office/drawing/2014/main" id="{F05D8FEE-9A89-4E35-8E9E-A5D00BD8D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05526" y="4724658"/>
              <a:ext cx="400110" cy="400110"/>
            </a:xfrm>
            <a:prstGeom prst="rect">
              <a:avLst/>
            </a:prstGeom>
          </p:spPr>
        </p:pic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0702AD2-434B-40E3-A468-A34C21FADA80}"/>
                </a:ext>
              </a:extLst>
            </p:cNvPr>
            <p:cNvSpPr/>
            <p:nvPr/>
          </p:nvSpPr>
          <p:spPr>
            <a:xfrm>
              <a:off x="3397541" y="4523910"/>
              <a:ext cx="449985" cy="44998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9C69AE0-1B7A-44E9-90DE-47A0D4DD10FE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0845C060-3D6A-4B7B-AB3C-6E852231A3FD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93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1723390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17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기술상세서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6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683CAE-9E09-495D-B83B-6519FC343166}"/>
              </a:ext>
            </a:extLst>
          </p:cNvPr>
          <p:cNvGrpSpPr/>
          <p:nvPr/>
        </p:nvGrpSpPr>
        <p:grpSpPr>
          <a:xfrm>
            <a:off x="6113756" y="3644986"/>
            <a:ext cx="1713114" cy="357712"/>
            <a:chOff x="1131804" y="2884299"/>
            <a:chExt cx="1713114" cy="3577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5F3321-D27F-4C73-ACF3-3D42ED683185}"/>
                </a:ext>
              </a:extLst>
            </p:cNvPr>
            <p:cNvSpPr/>
            <p:nvPr/>
          </p:nvSpPr>
          <p:spPr>
            <a:xfrm>
              <a:off x="1131804" y="2884299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0308EB-41EB-4E11-AA6C-3ABCD585E7C0}"/>
                </a:ext>
              </a:extLst>
            </p:cNvPr>
            <p:cNvSpPr txBox="1"/>
            <p:nvPr/>
          </p:nvSpPr>
          <p:spPr>
            <a:xfrm>
              <a:off x="1567133" y="2893878"/>
              <a:ext cx="842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Service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7781D-21B9-4C80-A559-954C949C56FB}"/>
              </a:ext>
            </a:extLst>
          </p:cNvPr>
          <p:cNvGrpSpPr/>
          <p:nvPr/>
        </p:nvGrpSpPr>
        <p:grpSpPr>
          <a:xfrm>
            <a:off x="6113756" y="4366949"/>
            <a:ext cx="1713114" cy="357712"/>
            <a:chOff x="1131804" y="3522508"/>
            <a:chExt cx="1713114" cy="3577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4B79EAB-18EA-4B74-BAA8-DDCEB9B797D7}"/>
                </a:ext>
              </a:extLst>
            </p:cNvPr>
            <p:cNvSpPr/>
            <p:nvPr/>
          </p:nvSpPr>
          <p:spPr>
            <a:xfrm>
              <a:off x="1131804" y="3522508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37DA2-CAA5-4F1C-AC6D-2D6D6510E9C1}"/>
                </a:ext>
              </a:extLst>
            </p:cNvPr>
            <p:cNvSpPr txBox="1"/>
            <p:nvPr/>
          </p:nvSpPr>
          <p:spPr>
            <a:xfrm>
              <a:off x="1531573" y="3532087"/>
              <a:ext cx="913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FFDC02-299C-4A1D-B136-84B03A8A7434}"/>
              </a:ext>
            </a:extLst>
          </p:cNvPr>
          <p:cNvGrpSpPr/>
          <p:nvPr/>
        </p:nvGrpSpPr>
        <p:grpSpPr>
          <a:xfrm>
            <a:off x="6113756" y="5088912"/>
            <a:ext cx="1713114" cy="357712"/>
            <a:chOff x="1131804" y="4160717"/>
            <a:chExt cx="1713114" cy="35771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0C1CDD1-5321-450F-9961-5891AE53CE58}"/>
                </a:ext>
              </a:extLst>
            </p:cNvPr>
            <p:cNvSpPr/>
            <p:nvPr/>
          </p:nvSpPr>
          <p:spPr>
            <a:xfrm>
              <a:off x="1131804" y="416071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BE5853-4404-4DEF-8555-778C99725D66}"/>
                </a:ext>
              </a:extLst>
            </p:cNvPr>
            <p:cNvSpPr txBox="1"/>
            <p:nvPr/>
          </p:nvSpPr>
          <p:spPr>
            <a:xfrm>
              <a:off x="1688264" y="4170296"/>
              <a:ext cx="600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XML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440BD6-3C26-443D-BE8D-88695AE64A23}"/>
              </a:ext>
            </a:extLst>
          </p:cNvPr>
          <p:cNvGrpSpPr/>
          <p:nvPr/>
        </p:nvGrpSpPr>
        <p:grpSpPr>
          <a:xfrm>
            <a:off x="6113756" y="5810874"/>
            <a:ext cx="1713114" cy="357712"/>
            <a:chOff x="1131804" y="5471423"/>
            <a:chExt cx="1713114" cy="35771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38B339-78DC-45AC-B519-1B128DC4FE3E}"/>
                </a:ext>
              </a:extLst>
            </p:cNvPr>
            <p:cNvSpPr/>
            <p:nvPr/>
          </p:nvSpPr>
          <p:spPr>
            <a:xfrm>
              <a:off x="1131804" y="5471423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8E07A8-D39E-4FEE-88D1-71039B61C6A6}"/>
                </a:ext>
              </a:extLst>
            </p:cNvPr>
            <p:cNvSpPr txBox="1"/>
            <p:nvPr/>
          </p:nvSpPr>
          <p:spPr>
            <a:xfrm>
              <a:off x="1438204" y="5481002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8F311B-1984-4506-A9BE-EED5A9F3AF7F}"/>
              </a:ext>
            </a:extLst>
          </p:cNvPr>
          <p:cNvGrpSpPr/>
          <p:nvPr/>
        </p:nvGrpSpPr>
        <p:grpSpPr>
          <a:xfrm>
            <a:off x="6093204" y="2201060"/>
            <a:ext cx="1713114" cy="357712"/>
            <a:chOff x="1111252" y="1682757"/>
            <a:chExt cx="1713114" cy="35771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8243495-CE54-4EAE-9425-E185D8879D67}"/>
                </a:ext>
              </a:extLst>
            </p:cNvPr>
            <p:cNvSpPr/>
            <p:nvPr/>
          </p:nvSpPr>
          <p:spPr>
            <a:xfrm>
              <a:off x="1111252" y="1682757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8F2F42-2E01-4290-9EC1-81C27DED9B49}"/>
                </a:ext>
              </a:extLst>
            </p:cNvPr>
            <p:cNvSpPr txBox="1"/>
            <p:nvPr/>
          </p:nvSpPr>
          <p:spPr>
            <a:xfrm>
              <a:off x="1457435" y="1692336"/>
              <a:ext cx="1020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JSP </a:t>
              </a:r>
              <a:r>
                <a:rPr lang="ko-KR" altLang="en-US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→ </a:t>
              </a:r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JS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C2915-9263-4967-9700-62855B3B89F6}"/>
              </a:ext>
            </a:extLst>
          </p:cNvPr>
          <p:cNvGrpSpPr/>
          <p:nvPr/>
        </p:nvGrpSpPr>
        <p:grpSpPr>
          <a:xfrm>
            <a:off x="6093204" y="2923023"/>
            <a:ext cx="1713114" cy="357712"/>
            <a:chOff x="1111252" y="2246090"/>
            <a:chExt cx="1713114" cy="35771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18948C-B7F0-4812-93C6-122206C9775D}"/>
                </a:ext>
              </a:extLst>
            </p:cNvPr>
            <p:cNvSpPr/>
            <p:nvPr/>
          </p:nvSpPr>
          <p:spPr>
            <a:xfrm>
              <a:off x="1111252" y="2246090"/>
              <a:ext cx="1713114" cy="357712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63E483-0963-491E-B7CE-6A350379A45D}"/>
                </a:ext>
              </a:extLst>
            </p:cNvPr>
            <p:cNvSpPr txBox="1"/>
            <p:nvPr/>
          </p:nvSpPr>
          <p:spPr>
            <a:xfrm>
              <a:off x="1417652" y="2255669"/>
              <a:ext cx="1100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문체부 돋음체" panose="020B0609000101010101" pitchFamily="49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ea typeface="문체부 돋음체" panose="020B0609000101010101" pitchFamily="49" charset="-127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22199E0-B229-44BB-8635-B76FCFB0070E}"/>
              </a:ext>
            </a:extLst>
          </p:cNvPr>
          <p:cNvCxnSpPr>
            <a:cxnSpLocks/>
          </p:cNvCxnSpPr>
          <p:nvPr/>
        </p:nvCxnSpPr>
        <p:spPr>
          <a:xfrm>
            <a:off x="9282480" y="3367784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D8F33C-443F-4C79-B09C-BC203A1963DC}"/>
              </a:ext>
            </a:extLst>
          </p:cNvPr>
          <p:cNvCxnSpPr>
            <a:cxnSpLocks/>
          </p:cNvCxnSpPr>
          <p:nvPr/>
        </p:nvCxnSpPr>
        <p:spPr>
          <a:xfrm>
            <a:off x="9282480" y="4089746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D7F08A-6B03-49E3-B1E1-E7B4F6DDD417}"/>
              </a:ext>
            </a:extLst>
          </p:cNvPr>
          <p:cNvCxnSpPr>
            <a:cxnSpLocks/>
          </p:cNvCxnSpPr>
          <p:nvPr/>
        </p:nvCxnSpPr>
        <p:spPr>
          <a:xfrm>
            <a:off x="9282480" y="4811708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926A34-D899-4E7E-B9A1-BFAB5948259D}"/>
              </a:ext>
            </a:extLst>
          </p:cNvPr>
          <p:cNvCxnSpPr>
            <a:cxnSpLocks/>
          </p:cNvCxnSpPr>
          <p:nvPr/>
        </p:nvCxnSpPr>
        <p:spPr>
          <a:xfrm>
            <a:off x="9282480" y="5533670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3CF5E61-1FF0-4BDE-ACE0-E36ECAEAA597}"/>
              </a:ext>
            </a:extLst>
          </p:cNvPr>
          <p:cNvSpPr/>
          <p:nvPr/>
        </p:nvSpPr>
        <p:spPr>
          <a:xfrm>
            <a:off x="8425923" y="2923022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E2321F-7E0F-464E-99E2-8CFB1F15FE17}"/>
              </a:ext>
            </a:extLst>
          </p:cNvPr>
          <p:cNvSpPr txBox="1"/>
          <p:nvPr/>
        </p:nvSpPr>
        <p:spPr>
          <a:xfrm>
            <a:off x="8579670" y="2968257"/>
            <a:ext cx="1438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MypageController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680C17-01A4-428A-A1B3-B1C99384C892}"/>
              </a:ext>
            </a:extLst>
          </p:cNvPr>
          <p:cNvCxnSpPr>
            <a:cxnSpLocks/>
          </p:cNvCxnSpPr>
          <p:nvPr/>
        </p:nvCxnSpPr>
        <p:spPr>
          <a:xfrm>
            <a:off x="9282480" y="2645822"/>
            <a:ext cx="0" cy="19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29B3E3B3-7D60-41D3-9C49-8EBF3468301F}"/>
              </a:ext>
            </a:extLst>
          </p:cNvPr>
          <p:cNvSpPr/>
          <p:nvPr/>
        </p:nvSpPr>
        <p:spPr>
          <a:xfrm>
            <a:off x="8425923" y="364498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7D394-91A1-4FC9-AF50-7DA0D5083141}"/>
              </a:ext>
            </a:extLst>
          </p:cNvPr>
          <p:cNvSpPr txBox="1"/>
          <p:nvPr/>
        </p:nvSpPr>
        <p:spPr>
          <a:xfrm>
            <a:off x="8511057" y="3686530"/>
            <a:ext cx="157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MypageServiceImpl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612DE7A-45C2-427B-94AC-E020F91AEE5B}"/>
              </a:ext>
            </a:extLst>
          </p:cNvPr>
          <p:cNvSpPr/>
          <p:nvPr/>
        </p:nvSpPr>
        <p:spPr>
          <a:xfrm>
            <a:off x="8425923" y="4366946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70FC10-DA89-4143-97E0-B2622C5E2741}"/>
              </a:ext>
            </a:extLst>
          </p:cNvPr>
          <p:cNvSpPr txBox="1"/>
          <p:nvPr/>
        </p:nvSpPr>
        <p:spPr>
          <a:xfrm>
            <a:off x="8467612" y="4408492"/>
            <a:ext cx="164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MypageMapperImpl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530DD8A-45DE-46A9-8C75-430D0628FD6E}"/>
              </a:ext>
            </a:extLst>
          </p:cNvPr>
          <p:cNvSpPr/>
          <p:nvPr/>
        </p:nvSpPr>
        <p:spPr>
          <a:xfrm>
            <a:off x="8425923" y="5088908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912533-6C14-4585-9D12-1103393A9F6D}"/>
              </a:ext>
            </a:extLst>
          </p:cNvPr>
          <p:cNvSpPr txBox="1"/>
          <p:nvPr/>
        </p:nvSpPr>
        <p:spPr>
          <a:xfrm>
            <a:off x="8500505" y="5137285"/>
            <a:ext cx="1551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MypageMapper.xml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174BE88-AEB8-4A7B-83CB-C2A1566CDE09}"/>
              </a:ext>
            </a:extLst>
          </p:cNvPr>
          <p:cNvSpPr/>
          <p:nvPr/>
        </p:nvSpPr>
        <p:spPr>
          <a:xfrm>
            <a:off x="8425923" y="5810874"/>
            <a:ext cx="1713114" cy="35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88D0D9-85E8-4069-B11C-6E2BB5BECC76}"/>
              </a:ext>
            </a:extLst>
          </p:cNvPr>
          <p:cNvSpPr txBox="1"/>
          <p:nvPr/>
        </p:nvSpPr>
        <p:spPr>
          <a:xfrm>
            <a:off x="8579670" y="5861041"/>
            <a:ext cx="1438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ea typeface="문체부 돋음체" panose="020B0609000101010101" pitchFamily="49" charset="-127"/>
              </a:rPr>
              <a:t>MypageController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626087-AD3F-44CE-83A0-58AFF65CB7D0}"/>
              </a:ext>
            </a:extLst>
          </p:cNvPr>
          <p:cNvSpPr txBox="1"/>
          <p:nvPr/>
        </p:nvSpPr>
        <p:spPr>
          <a:xfrm>
            <a:off x="779263" y="5798782"/>
            <a:ext cx="291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https://github.com/speshase/spes</a:t>
            </a:r>
            <a:endParaRPr lang="ko-KR" altLang="en-US" sz="14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3F5711D-9153-4445-A8A6-063ACE33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6" y="5165582"/>
            <a:ext cx="514350" cy="54292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954EF30-7D9B-419E-ABD8-7390AFCB275E}"/>
              </a:ext>
            </a:extLst>
          </p:cNvPr>
          <p:cNvSpPr txBox="1"/>
          <p:nvPr/>
        </p:nvSpPr>
        <p:spPr>
          <a:xfrm>
            <a:off x="1368426" y="530620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en-US" altLang="ko-KR" sz="2000" dirty="0" err="1">
                <a:ea typeface="문체부 돋음체" panose="020B0609000101010101" pitchFamily="49" charset="-127"/>
              </a:rPr>
              <a:t>github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719F745-9040-4453-A02A-916B8E9CF281}"/>
              </a:ext>
            </a:extLst>
          </p:cNvPr>
          <p:cNvCxnSpPr/>
          <p:nvPr/>
        </p:nvCxnSpPr>
        <p:spPr>
          <a:xfrm>
            <a:off x="4164510" y="1904301"/>
            <a:ext cx="0" cy="4630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4CB0CC-F128-4402-AC33-81DF66097339}"/>
              </a:ext>
            </a:extLst>
          </p:cNvPr>
          <p:cNvSpPr txBox="1"/>
          <p:nvPr/>
        </p:nvSpPr>
        <p:spPr>
          <a:xfrm>
            <a:off x="2312448" y="544156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(ctrl +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A8C4B6-1CDC-4430-8681-D7B4CB8C9F4C}"/>
              </a:ext>
            </a:extLst>
          </p:cNvPr>
          <p:cNvSpPr txBox="1"/>
          <p:nvPr/>
        </p:nvSpPr>
        <p:spPr>
          <a:xfrm>
            <a:off x="8308495" y="1514739"/>
            <a:ext cx="1947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장바구니 수정 및 삭제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CC83723-C8DC-4072-9281-08D9F11D2130}"/>
              </a:ext>
            </a:extLst>
          </p:cNvPr>
          <p:cNvGrpSpPr/>
          <p:nvPr/>
        </p:nvGrpSpPr>
        <p:grpSpPr>
          <a:xfrm>
            <a:off x="8433424" y="2201060"/>
            <a:ext cx="1713114" cy="357712"/>
            <a:chOff x="6974136" y="1839188"/>
            <a:chExt cx="1713114" cy="357712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2E820EB-CC28-4890-A366-0A2BFD952505}"/>
                </a:ext>
              </a:extLst>
            </p:cNvPr>
            <p:cNvSpPr/>
            <p:nvPr/>
          </p:nvSpPr>
          <p:spPr>
            <a:xfrm>
              <a:off x="6974136" y="1839188"/>
              <a:ext cx="1713114" cy="3577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E61F55-5C82-4D01-875F-C1F67AA341BD}"/>
                </a:ext>
              </a:extLst>
            </p:cNvPr>
            <p:cNvSpPr txBox="1"/>
            <p:nvPr/>
          </p:nvSpPr>
          <p:spPr>
            <a:xfrm>
              <a:off x="7276562" y="1897597"/>
              <a:ext cx="111280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err="1">
                  <a:ea typeface="문체부 돋음체" panose="020B0609000101010101" pitchFamily="49" charset="-127"/>
                </a:rPr>
                <a:t>cart.jsp</a:t>
              </a:r>
              <a:r>
                <a:rPr lang="en-US" altLang="ko-KR" sz="1050" dirty="0">
                  <a:ea typeface="문체부 돋음체" panose="020B0609000101010101" pitchFamily="49" charset="-127"/>
                </a:rPr>
                <a:t> / cart.js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606CEFF-D941-461F-8E2A-BA27F3D533D3}"/>
              </a:ext>
            </a:extLst>
          </p:cNvPr>
          <p:cNvSpPr txBox="1"/>
          <p:nvPr/>
        </p:nvSpPr>
        <p:spPr>
          <a:xfrm>
            <a:off x="2844918" y="899054"/>
            <a:ext cx="2871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장바구니 수정 및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21FB22-DC88-4418-8701-67957CC5A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23" y="1972535"/>
            <a:ext cx="895350" cy="161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99C27B-92C4-4AB9-9E3D-37DD0FE93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856" y="1977297"/>
            <a:ext cx="838200" cy="152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0C5D5D-8BC2-4A30-826E-C54B33782DA9}"/>
              </a:ext>
            </a:extLst>
          </p:cNvPr>
          <p:cNvGrpSpPr/>
          <p:nvPr/>
        </p:nvGrpSpPr>
        <p:grpSpPr>
          <a:xfrm>
            <a:off x="1045221" y="2063776"/>
            <a:ext cx="2918718" cy="2239481"/>
            <a:chOff x="1045221" y="2063776"/>
            <a:chExt cx="2918718" cy="22394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2E7B86-4FA9-41DC-AD5D-66C5AF0D3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221" y="2063776"/>
              <a:ext cx="2759314" cy="2239481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그래픽 57" descr="커서">
              <a:extLst>
                <a:ext uri="{FF2B5EF4-FFF2-40B4-BE49-F238E27FC236}">
                  <a16:creationId xmlns:a16="http://schemas.microsoft.com/office/drawing/2014/main" id="{C7D8CFB4-FF2F-4627-AF64-5B8DE7E7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09607" y="2367106"/>
              <a:ext cx="400110" cy="400110"/>
            </a:xfrm>
            <a:prstGeom prst="rect">
              <a:avLst/>
            </a:prstGeom>
          </p:spPr>
        </p:pic>
        <p:pic>
          <p:nvPicPr>
            <p:cNvPr id="60" name="그래픽 59" descr="커서">
              <a:extLst>
                <a:ext uri="{FF2B5EF4-FFF2-40B4-BE49-F238E27FC236}">
                  <a16:creationId xmlns:a16="http://schemas.microsoft.com/office/drawing/2014/main" id="{A5B217F4-A299-4CCC-9FA7-CEA131B09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63829" y="2371440"/>
              <a:ext cx="400110" cy="400110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4E6C817-FACE-4442-B725-6D092B2A7DD1}"/>
                </a:ext>
              </a:extLst>
            </p:cNvPr>
            <p:cNvSpPr/>
            <p:nvPr/>
          </p:nvSpPr>
          <p:spPr>
            <a:xfrm>
              <a:off x="3530273" y="2337884"/>
              <a:ext cx="200055" cy="20005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92E34E5-D2A3-47D2-A4BB-5341A5AE9324}"/>
                </a:ext>
              </a:extLst>
            </p:cNvPr>
            <p:cNvSpPr/>
            <p:nvPr/>
          </p:nvSpPr>
          <p:spPr>
            <a:xfrm>
              <a:off x="2783524" y="2333550"/>
              <a:ext cx="200055" cy="200055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0D0C36A-7FB6-4097-9760-9DEFB17262A7}"/>
              </a:ext>
            </a:extLst>
          </p:cNvPr>
          <p:cNvSpPr txBox="1"/>
          <p:nvPr/>
        </p:nvSpPr>
        <p:spPr>
          <a:xfrm>
            <a:off x="1546854" y="4422145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문체부 돋음체" panose="020B0609000101010101" pitchFamily="49" charset="-127"/>
              </a:rPr>
              <a:t>&lt;</a:t>
            </a:r>
            <a:r>
              <a:rPr lang="ko-KR" altLang="en-US" sz="1200" dirty="0">
                <a:ea typeface="문체부 돋음체" panose="020B0609000101010101" pitchFamily="49" charset="-127"/>
              </a:rPr>
              <a:t>시뮬레이션 안내</a:t>
            </a:r>
            <a:r>
              <a:rPr lang="en-US" altLang="ko-KR" sz="1200" dirty="0">
                <a:ea typeface="문체부 돋음체" panose="020B0609000101010101" pitchFamily="49" charset="-127"/>
              </a:rPr>
              <a:t>&gt;</a:t>
            </a:r>
            <a:endParaRPr lang="ko-KR" altLang="en-US" sz="1200" dirty="0">
              <a:ea typeface="문체부 돋음체" panose="020B0609000101010101" pitchFamily="49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67E7948-B03F-4071-A0EF-AEF1746E8024}"/>
              </a:ext>
            </a:extLst>
          </p:cNvPr>
          <p:cNvCxnSpPr/>
          <p:nvPr/>
        </p:nvCxnSpPr>
        <p:spPr>
          <a:xfrm flipH="1">
            <a:off x="562062" y="4835567"/>
            <a:ext cx="36024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37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2017912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201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개발자테스트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7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F25D81-99DD-4200-8FEE-A3EC74AD8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5" y="1337571"/>
            <a:ext cx="10368000" cy="5034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3380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2017912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201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개발자테스트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7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F25D35-CD3B-496B-BE1A-743015977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5" y="1768036"/>
            <a:ext cx="10368000" cy="4254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02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2F104-8B34-4153-84EF-4B6C817A4973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8" y="865719"/>
            <a:ext cx="2017912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7" y="865719"/>
            <a:ext cx="201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개발자테스트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7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F3F766-4236-4F9C-85AB-F963283E9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5" y="1711234"/>
            <a:ext cx="10368000" cy="4624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99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9AC03DC-E495-4B96-84DE-C17817663D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FA3FC2-787C-4A9E-807A-5A7D75E6D3DE}"/>
              </a:ext>
            </a:extLst>
          </p:cNvPr>
          <p:cNvSpPr txBox="1"/>
          <p:nvPr/>
        </p:nvSpPr>
        <p:spPr>
          <a:xfrm>
            <a:off x="4282330" y="4899090"/>
            <a:ext cx="3627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CopyRight</a:t>
            </a:r>
            <a:r>
              <a:rPr lang="en-US" altLang="ko-KR" sz="1200" dirty="0">
                <a:solidFill>
                  <a:schemeClr val="bg1"/>
                </a:solidFill>
              </a:rPr>
              <a:t> © 2020 </a:t>
            </a:r>
            <a:r>
              <a:rPr lang="en-US" altLang="ko-KR" sz="1200" dirty="0" err="1">
                <a:solidFill>
                  <a:schemeClr val="bg1"/>
                </a:solidFill>
              </a:rPr>
              <a:t>speshase</a:t>
            </a:r>
            <a:r>
              <a:rPr lang="en-US" altLang="ko-KR" sz="1200" dirty="0">
                <a:solidFill>
                  <a:schemeClr val="bg1"/>
                </a:solidFill>
              </a:rPr>
              <a:t> All Rights Reserved.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43424F-626E-4C06-B45A-5524E957AD63}"/>
              </a:ext>
            </a:extLst>
          </p:cNvPr>
          <p:cNvSpPr txBox="1"/>
          <p:nvPr/>
        </p:nvSpPr>
        <p:spPr>
          <a:xfrm>
            <a:off x="3083560" y="2311135"/>
            <a:ext cx="60248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600" spc="300" dirty="0">
                <a:solidFill>
                  <a:srgbClr val="FF0066"/>
                </a:solidFill>
              </a:rPr>
              <a:t>THANK YOU</a:t>
            </a:r>
            <a:endParaRPr lang="ko-KR" altLang="en-US" sz="7600" spc="300" dirty="0">
              <a:solidFill>
                <a:srgbClr val="FF006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0B6029-A743-45CE-80EC-791EBEBA0992}"/>
              </a:ext>
            </a:extLst>
          </p:cNvPr>
          <p:cNvSpPr/>
          <p:nvPr/>
        </p:nvSpPr>
        <p:spPr>
          <a:xfrm>
            <a:off x="1441807" y="1132726"/>
            <a:ext cx="9308386" cy="45925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F7DF1B4-B76A-4F2B-AAFC-C14496107743}"/>
              </a:ext>
            </a:extLst>
          </p:cNvPr>
          <p:cNvCxnSpPr/>
          <p:nvPr/>
        </p:nvCxnSpPr>
        <p:spPr>
          <a:xfrm>
            <a:off x="2602787" y="4428161"/>
            <a:ext cx="69864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 descr="토끼 얼굴">
            <a:extLst>
              <a:ext uri="{FF2B5EF4-FFF2-40B4-BE49-F238E27FC236}">
                <a16:creationId xmlns:a16="http://schemas.microsoft.com/office/drawing/2014/main" id="{0AB319C7-75D5-4461-9CD2-8064B61C7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5294" y="2759318"/>
            <a:ext cx="402970" cy="4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85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AF15AB-38DC-4B5D-9647-DF560657EBE5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1436741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1436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기획의도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1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E8179E-3315-4682-8118-A45038645908}"/>
              </a:ext>
            </a:extLst>
          </p:cNvPr>
          <p:cNvGrpSpPr/>
          <p:nvPr/>
        </p:nvGrpSpPr>
        <p:grpSpPr>
          <a:xfrm>
            <a:off x="3048000" y="1967994"/>
            <a:ext cx="6485106" cy="3607904"/>
            <a:chOff x="3048000" y="1550202"/>
            <a:chExt cx="6485106" cy="360790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BBF0736-EF44-4968-84E5-E4333C695EEB}"/>
                </a:ext>
              </a:extLst>
            </p:cNvPr>
            <p:cNvSpPr/>
            <p:nvPr/>
          </p:nvSpPr>
          <p:spPr>
            <a:xfrm>
              <a:off x="3161928" y="2555167"/>
              <a:ext cx="3284834" cy="1692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래픽 8" descr="사람">
              <a:extLst>
                <a:ext uri="{FF2B5EF4-FFF2-40B4-BE49-F238E27FC236}">
                  <a16:creationId xmlns:a16="http://schemas.microsoft.com/office/drawing/2014/main" id="{8F30D320-0E6C-4700-ACB2-7440D531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5355" y="2944273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C5607E-C556-4943-96C5-AB5478EDB495}"/>
                </a:ext>
              </a:extLst>
            </p:cNvPr>
            <p:cNvSpPr txBox="1"/>
            <p:nvPr/>
          </p:nvSpPr>
          <p:spPr>
            <a:xfrm>
              <a:off x="3484194" y="3047530"/>
              <a:ext cx="20143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ea typeface="문체부 돋음체" panose="020B0609000101010101" pitchFamily="49" charset="-127"/>
                </a:rPr>
                <a:t>1</a:t>
              </a:r>
              <a:r>
                <a:rPr lang="ko-KR" altLang="en-US" sz="4000" dirty="0" err="1">
                  <a:ea typeface="문체부 돋음체" panose="020B0609000101010101" pitchFamily="49" charset="-127"/>
                </a:rPr>
                <a:t>인가구</a:t>
              </a:r>
              <a:endParaRPr lang="ko-KR" altLang="en-US" sz="40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4A966A8-CB02-437B-8525-C762DE83D545}"/>
                </a:ext>
              </a:extLst>
            </p:cNvPr>
            <p:cNvSpPr/>
            <p:nvPr/>
          </p:nvSpPr>
          <p:spPr>
            <a:xfrm>
              <a:off x="3077967" y="4696441"/>
              <a:ext cx="63369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인 가구들은 외식산업과 식품시장에서 </a:t>
              </a:r>
              <a:r>
                <a:rPr lang="ko-KR" altLang="en-US" sz="2400" dirty="0">
                  <a:solidFill>
                    <a:srgbClr val="FF0066"/>
                  </a:solidFill>
                </a:rPr>
                <a:t>매력적인</a:t>
              </a:r>
              <a:r>
                <a:rPr lang="ko-KR" altLang="en-US" dirty="0"/>
                <a:t> 소비층</a:t>
              </a:r>
            </a:p>
          </p:txBody>
        </p:sp>
        <p:pic>
          <p:nvPicPr>
            <p:cNvPr id="5" name="그래픽 4" descr="왼쪽으로 굽은 화살표">
              <a:extLst>
                <a:ext uri="{FF2B5EF4-FFF2-40B4-BE49-F238E27FC236}">
                  <a16:creationId xmlns:a16="http://schemas.microsoft.com/office/drawing/2014/main" id="{35380CEC-1ADE-4ADB-9352-752375F67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255608" y="1955259"/>
              <a:ext cx="2347573" cy="234757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D29C8-12D7-4D6A-84E0-912D8F7FDACD}"/>
                </a:ext>
              </a:extLst>
            </p:cNvPr>
            <p:cNvSpPr/>
            <p:nvPr/>
          </p:nvSpPr>
          <p:spPr>
            <a:xfrm>
              <a:off x="3048000" y="1550202"/>
              <a:ext cx="648510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+mn-ea"/>
                </a:rPr>
                <a:t>대부분 일정한 수입을 얻고있고</a:t>
              </a:r>
              <a:r>
                <a:rPr lang="en-US" altLang="ko-KR" sz="1200" dirty="0">
                  <a:latin typeface="+mn-ea"/>
                </a:rPr>
                <a:t> </a:t>
              </a:r>
              <a:r>
                <a:rPr lang="ko-KR" altLang="en-US" sz="1200" dirty="0">
                  <a:latin typeface="+mn-ea"/>
                </a:rPr>
                <a:t>부양가족 없이</a:t>
              </a:r>
              <a:r>
                <a:rPr lang="en-US" altLang="ko-KR" sz="1200" dirty="0">
                  <a:latin typeface="+mn-ea"/>
                </a:rPr>
                <a:t> </a:t>
              </a:r>
              <a:r>
                <a:rPr lang="ko-KR" altLang="en-US" sz="1200" dirty="0">
                  <a:latin typeface="+mn-ea"/>
                </a:rPr>
                <a:t>수입 대부분을</a:t>
              </a:r>
              <a:endParaRPr lang="en-US" altLang="ko-KR" sz="1200" dirty="0">
                <a:latin typeface="+mn-ea"/>
              </a:endParaRPr>
            </a:p>
            <a:p>
              <a:r>
                <a:rPr lang="ko-KR" altLang="en-US" sz="1200" dirty="0">
                  <a:latin typeface="+mn-ea"/>
                </a:rPr>
                <a:t>자신만을 위해 사용하기 때문에</a:t>
              </a:r>
              <a:r>
                <a:rPr lang="en-US" altLang="ko-KR" sz="1200" dirty="0">
                  <a:latin typeface="+mn-ea"/>
                </a:rPr>
                <a:t> </a:t>
              </a:r>
              <a:r>
                <a:rPr lang="ko-KR" altLang="en-US" sz="1200" dirty="0">
                  <a:latin typeface="+mn-ea"/>
                </a:rPr>
                <a:t>지출규모가 높은 편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7ED87E-40F9-4DA7-8516-C8EF58C70AFE}"/>
              </a:ext>
            </a:extLst>
          </p:cNvPr>
          <p:cNvSpPr txBox="1"/>
          <p:nvPr/>
        </p:nvSpPr>
        <p:spPr>
          <a:xfrm>
            <a:off x="2535335" y="899054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_1</a:t>
            </a:r>
            <a:r>
              <a:rPr lang="ko-KR" altLang="en-US" sz="2000" dirty="0">
                <a:ea typeface="문체부 돋음체" panose="020B0609000101010101" pitchFamily="49" charset="-127"/>
              </a:rPr>
              <a:t>인가구의 특성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93AB7D-B4BC-4CE9-B436-67564F72419E}"/>
              </a:ext>
            </a:extLst>
          </p:cNvPr>
          <p:cNvSpPr/>
          <p:nvPr/>
        </p:nvSpPr>
        <p:spPr>
          <a:xfrm>
            <a:off x="3048000" y="2491214"/>
            <a:ext cx="38645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휴먼명조"/>
              </a:rPr>
              <a:t>안신현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휴먼명조"/>
              </a:rPr>
              <a:t>(2012),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Haansoft Batang"/>
              </a:rPr>
              <a:t>｢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휴먼명조"/>
              </a:rPr>
              <a:t>부상하는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휴먼명조"/>
              </a:rPr>
              <a:t>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휴먼명조"/>
              </a:rPr>
              <a:t>인 가구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휴먼명조"/>
              </a:rPr>
              <a:t>4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휴먼명조"/>
              </a:rPr>
              <a:t>대 소비 트렌드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Haansoft Batang"/>
              </a:rPr>
              <a:t>｣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휴먼명조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휴먼명조"/>
              </a:rPr>
              <a:t>삼성경제연구소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휴먼명조"/>
              </a:rPr>
              <a:t>).P.2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5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91A41A-1D34-41F3-B592-5B5E171F2016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1436741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1436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기획의도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1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7F87E-531D-4F65-9995-A8230590A9D1}"/>
              </a:ext>
            </a:extLst>
          </p:cNvPr>
          <p:cNvSpPr txBox="1"/>
          <p:nvPr/>
        </p:nvSpPr>
        <p:spPr>
          <a:xfrm>
            <a:off x="2535335" y="899054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 err="1">
                <a:ea typeface="문체부 돋음체" panose="020B0609000101010101" pitchFamily="49" charset="-127"/>
              </a:rPr>
              <a:t>식품외식업계</a:t>
            </a:r>
            <a:r>
              <a:rPr lang="ko-KR" altLang="en-US" sz="2000" dirty="0">
                <a:ea typeface="문체부 돋음체" panose="020B0609000101010101" pitchFamily="49" charset="-127"/>
              </a:rPr>
              <a:t> 추이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AA696F7-BB18-4A95-B646-C29B4FBA37F7}"/>
              </a:ext>
            </a:extLst>
          </p:cNvPr>
          <p:cNvGrpSpPr/>
          <p:nvPr/>
        </p:nvGrpSpPr>
        <p:grpSpPr>
          <a:xfrm>
            <a:off x="1121526" y="1826267"/>
            <a:ext cx="9633160" cy="4166014"/>
            <a:chOff x="1121526" y="1705061"/>
            <a:chExt cx="9633160" cy="4166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5EA11E1-E7C7-46B2-9B03-F4D6F56430EF}"/>
                </a:ext>
              </a:extLst>
            </p:cNvPr>
            <p:cNvSpPr/>
            <p:nvPr/>
          </p:nvSpPr>
          <p:spPr>
            <a:xfrm>
              <a:off x="1121526" y="2519300"/>
              <a:ext cx="9633160" cy="28033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3EABBA-433C-46D5-AD07-CA070277F257}"/>
                </a:ext>
              </a:extLst>
            </p:cNvPr>
            <p:cNvSpPr txBox="1"/>
            <p:nvPr/>
          </p:nvSpPr>
          <p:spPr>
            <a:xfrm>
              <a:off x="1927567" y="5387929"/>
              <a:ext cx="7988084" cy="483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ea typeface="문체부 돋음체" panose="020B0609000101010101" pitchFamily="49" charset="-127"/>
                </a:rPr>
                <a:t>또한 </a:t>
              </a:r>
              <a:r>
                <a:rPr lang="ko-KR" altLang="en-US" sz="1600" dirty="0" err="1">
                  <a:ea typeface="문체부 돋음체" panose="020B0609000101010101" pitchFamily="49" charset="-127"/>
                </a:rPr>
                <a:t>식품외식산업뿐만</a:t>
              </a:r>
              <a:r>
                <a:rPr lang="ko-KR" altLang="en-US" sz="1600" dirty="0">
                  <a:ea typeface="문체부 돋음체" panose="020B0609000101010101" pitchFamily="49" charset="-127"/>
                </a:rPr>
                <a:t> 아니라 전체적으로 </a:t>
              </a:r>
              <a:r>
                <a:rPr lang="ko-KR" altLang="en-US" sz="1600" dirty="0">
                  <a:solidFill>
                    <a:srgbClr val="FF0066"/>
                  </a:solidFill>
                  <a:ea typeface="문체부 돋음체" panose="020B0609000101010101" pitchFamily="49" charset="-127"/>
                </a:rPr>
                <a:t>온라인 쇼핑</a:t>
              </a:r>
              <a:r>
                <a:rPr lang="en-US" altLang="ko-KR" sz="1600" dirty="0">
                  <a:solidFill>
                    <a:srgbClr val="FF0066"/>
                  </a:solidFill>
                  <a:ea typeface="문체부 돋음체" panose="020B0609000101010101" pitchFamily="49" charset="-127"/>
                </a:rPr>
                <a:t> </a:t>
              </a:r>
              <a:r>
                <a:rPr lang="ko-KR" altLang="en-US" sz="1600" dirty="0">
                  <a:solidFill>
                    <a:srgbClr val="FF0066"/>
                  </a:solidFill>
                  <a:ea typeface="문체부 돋음체" panose="020B0609000101010101" pitchFamily="49" charset="-127"/>
                </a:rPr>
                <a:t>거래액</a:t>
              </a:r>
              <a:r>
                <a:rPr lang="ko-KR" altLang="en-US" sz="1600" dirty="0">
                  <a:ea typeface="문체부 돋음체" panose="020B0609000101010101" pitchFamily="49" charset="-127"/>
                </a:rPr>
                <a:t>이 </a:t>
              </a:r>
              <a:r>
                <a:rPr lang="ko-KR" altLang="en-US" sz="2000" b="1" dirty="0">
                  <a:solidFill>
                    <a:srgbClr val="FF0066"/>
                  </a:solidFill>
                  <a:ea typeface="문체부 돋음체" panose="020B0609000101010101" pitchFamily="49" charset="-127"/>
                </a:rPr>
                <a:t>증가추세</a:t>
              </a:r>
              <a:r>
                <a:rPr lang="ko-KR" altLang="en-US" sz="1600" dirty="0">
                  <a:ea typeface="문체부 돋음체" panose="020B0609000101010101" pitchFamily="49" charset="-127"/>
                </a:rPr>
                <a:t>에 있음</a:t>
              </a:r>
              <a:endParaRPr lang="en-US" altLang="ko-KR" sz="1600" dirty="0">
                <a:ea typeface="문체부 돋음체" panose="020B0609000101010101" pitchFamily="49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B67F0EA-32DE-4009-ABB0-9F77AC2C5801}"/>
                </a:ext>
              </a:extLst>
            </p:cNvPr>
            <p:cNvGrpSpPr/>
            <p:nvPr/>
          </p:nvGrpSpPr>
          <p:grpSpPr>
            <a:xfrm>
              <a:off x="1927567" y="2757628"/>
              <a:ext cx="2178995" cy="2178995"/>
              <a:chOff x="1927567" y="3842228"/>
              <a:chExt cx="2178995" cy="217899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9139B5AD-A29C-4F91-8438-F908BA9DB95B}"/>
                  </a:ext>
                </a:extLst>
              </p:cNvPr>
              <p:cNvGrpSpPr/>
              <p:nvPr/>
            </p:nvGrpSpPr>
            <p:grpSpPr>
              <a:xfrm>
                <a:off x="1927567" y="3842228"/>
                <a:ext cx="2178995" cy="2178995"/>
                <a:chOff x="6702357" y="3667328"/>
                <a:chExt cx="2178995" cy="2178995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4E841CA0-D2F6-4CBB-AABF-C7F26AC0BFB5}"/>
                    </a:ext>
                  </a:extLst>
                </p:cNvPr>
                <p:cNvSpPr/>
                <p:nvPr/>
              </p:nvSpPr>
              <p:spPr>
                <a:xfrm>
                  <a:off x="6702357" y="3667328"/>
                  <a:ext cx="2178995" cy="217899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현 49">
                  <a:extLst>
                    <a:ext uri="{FF2B5EF4-FFF2-40B4-BE49-F238E27FC236}">
                      <a16:creationId xmlns:a16="http://schemas.microsoft.com/office/drawing/2014/main" id="{A66ED759-DBD5-4247-8733-BBFEE0C77F4D}"/>
                    </a:ext>
                  </a:extLst>
                </p:cNvPr>
                <p:cNvSpPr/>
                <p:nvPr/>
              </p:nvSpPr>
              <p:spPr>
                <a:xfrm rot="17546383">
                  <a:off x="6771703" y="3740510"/>
                  <a:ext cx="2050034" cy="2056952"/>
                </a:xfrm>
                <a:prstGeom prst="chord">
                  <a:avLst/>
                </a:pr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130E843-97BE-4A4A-AFBF-7C77749EB006}"/>
                  </a:ext>
                </a:extLst>
              </p:cNvPr>
              <p:cNvSpPr txBox="1"/>
              <p:nvPr/>
            </p:nvSpPr>
            <p:spPr>
              <a:xfrm>
                <a:off x="2035866" y="4252328"/>
                <a:ext cx="19623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spc="-150" dirty="0">
                    <a:ea typeface="문체부 돋음체" panose="020B0609000101010101" pitchFamily="49" charset="-127"/>
                  </a:rPr>
                  <a:t>온라인쇼핑거래액</a:t>
                </a:r>
                <a:r>
                  <a:rPr lang="en-US" altLang="ko-KR" sz="1200" b="1" spc="-150" dirty="0">
                    <a:ea typeface="문체부 돋음체" panose="020B0609000101010101" pitchFamily="49" charset="-127"/>
                  </a:rPr>
                  <a:t>(</a:t>
                </a:r>
                <a:r>
                  <a:rPr lang="ko-KR" altLang="en-US" sz="1200" b="1" spc="-150" dirty="0">
                    <a:ea typeface="문체부 돋음체" panose="020B0609000101010101" pitchFamily="49" charset="-127"/>
                  </a:rPr>
                  <a:t>음 </a:t>
                </a:r>
                <a:r>
                  <a:rPr lang="en-US" altLang="ko-KR" sz="1200" b="1" spc="-150" dirty="0">
                    <a:ea typeface="문체부 돋음체" panose="020B0609000101010101" pitchFamily="49" charset="-127"/>
                  </a:rPr>
                  <a:t>· </a:t>
                </a:r>
                <a:r>
                  <a:rPr lang="ko-KR" altLang="en-US" sz="1200" b="1" spc="-150" dirty="0">
                    <a:ea typeface="문체부 돋음체" panose="020B0609000101010101" pitchFamily="49" charset="-127"/>
                  </a:rPr>
                  <a:t>식료품</a:t>
                </a:r>
                <a:r>
                  <a:rPr lang="en-US" altLang="ko-KR" sz="1200" b="1" spc="-150" dirty="0">
                    <a:ea typeface="문체부 돋음체" panose="020B0609000101010101" pitchFamily="49" charset="-127"/>
                  </a:rPr>
                  <a:t>)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573119-2507-47B0-A81C-2939095069A5}"/>
                  </a:ext>
                </a:extLst>
              </p:cNvPr>
              <p:cNvSpPr txBox="1"/>
              <p:nvPr/>
            </p:nvSpPr>
            <p:spPr>
              <a:xfrm>
                <a:off x="2669949" y="5326977"/>
                <a:ext cx="7232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구성비</a:t>
                </a:r>
                <a:endPara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9.8%</a:t>
                </a:r>
              </a:p>
            </p:txBody>
          </p:sp>
          <p:sp>
            <p:nvSpPr>
              <p:cNvPr id="56" name="화살표: 갈매기형 수장 55">
                <a:extLst>
                  <a:ext uri="{FF2B5EF4-FFF2-40B4-BE49-F238E27FC236}">
                    <a16:creationId xmlns:a16="http://schemas.microsoft.com/office/drawing/2014/main" id="{60955F7C-7C59-4822-A1CE-8F792AE006FE}"/>
                  </a:ext>
                </a:extLst>
              </p:cNvPr>
              <p:cNvSpPr/>
              <p:nvPr/>
            </p:nvSpPr>
            <p:spPr>
              <a:xfrm rot="16200000">
                <a:off x="2915873" y="4331326"/>
                <a:ext cx="231430" cy="1845418"/>
              </a:xfrm>
              <a:prstGeom prst="chevron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4" name="그래픽 23" descr="동전">
                <a:extLst>
                  <a:ext uri="{FF2B5EF4-FFF2-40B4-BE49-F238E27FC236}">
                    <a16:creationId xmlns:a16="http://schemas.microsoft.com/office/drawing/2014/main" id="{4D467C60-F1F8-453D-94A5-37E1DCB38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36994" y="3911646"/>
                <a:ext cx="360140" cy="360140"/>
              </a:xfrm>
              <a:prstGeom prst="rect">
                <a:avLst/>
              </a:prstGeom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1889B93E-8C82-471A-B3E9-8CE7A90893A9}"/>
                  </a:ext>
                </a:extLst>
              </p:cNvPr>
              <p:cNvGrpSpPr/>
              <p:nvPr/>
            </p:nvGrpSpPr>
            <p:grpSpPr>
              <a:xfrm>
                <a:off x="2048109" y="4599633"/>
                <a:ext cx="1932083" cy="523220"/>
                <a:chOff x="2164845" y="4599633"/>
                <a:chExt cx="1932083" cy="523220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A2EFAD2-8A31-4BEB-A2F0-4131BF6795CD}"/>
                    </a:ext>
                  </a:extLst>
                </p:cNvPr>
                <p:cNvSpPr txBox="1"/>
                <p:nvPr/>
              </p:nvSpPr>
              <p:spPr>
                <a:xfrm>
                  <a:off x="2164845" y="4599633"/>
                  <a:ext cx="122661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1</a:t>
                  </a:r>
                  <a:r>
                    <a:rPr lang="ko-KR" altLang="en-US" sz="2800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  </a:t>
                  </a:r>
                  <a:r>
                    <a:rPr lang="en-US" altLang="ko-KR" sz="2800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995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D6BCDFE-B2DE-4E4D-B690-BEC4B226D341}"/>
                    </a:ext>
                  </a:extLst>
                </p:cNvPr>
                <p:cNvSpPr txBox="1"/>
                <p:nvPr/>
              </p:nvSpPr>
              <p:spPr>
                <a:xfrm>
                  <a:off x="3242207" y="4793225"/>
                  <a:ext cx="85472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억원 </a:t>
                  </a:r>
                  <a:r>
                    <a:rPr lang="ko-KR" altLang="en-US" sz="1200" b="1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증가</a:t>
                  </a:r>
                  <a:endParaRPr lang="en-US" altLang="ko-KR" sz="1200" b="1" dirty="0">
                    <a:solidFill>
                      <a:schemeClr val="bg1"/>
                    </a:solidFill>
                    <a:ea typeface="문체부 돋음체" panose="020B0609000101010101" pitchFamily="49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C072569-7BC1-4CF2-8D97-EBF711EB558B}"/>
                    </a:ext>
                  </a:extLst>
                </p:cNvPr>
                <p:cNvSpPr txBox="1"/>
                <p:nvPr/>
              </p:nvSpPr>
              <p:spPr>
                <a:xfrm>
                  <a:off x="2359871" y="4793225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ea typeface="문체부 돋음체" panose="020B0609000101010101" pitchFamily="49" charset="-127"/>
                    </a:rPr>
                    <a:t>조</a:t>
                  </a:r>
                  <a:endParaRPr lang="en-US" altLang="ko-KR" sz="1200" dirty="0">
                    <a:solidFill>
                      <a:schemeClr val="bg1"/>
                    </a:solidFill>
                    <a:ea typeface="문체부 돋음체" panose="020B0609000101010101" pitchFamily="49" charset="-127"/>
                  </a:endParaRPr>
                </a:p>
              </p:txBody>
            </p: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B570687-3E62-4A4B-8AED-3BF237C0BA30}"/>
                </a:ext>
              </a:extLst>
            </p:cNvPr>
            <p:cNvGrpSpPr/>
            <p:nvPr/>
          </p:nvGrpSpPr>
          <p:grpSpPr>
            <a:xfrm>
              <a:off x="4859811" y="2757628"/>
              <a:ext cx="2178995" cy="2178995"/>
              <a:chOff x="4539536" y="3842228"/>
              <a:chExt cx="2178995" cy="21789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CA94FCA-74C4-4399-BCDD-63ACA77BC5ED}"/>
                  </a:ext>
                </a:extLst>
              </p:cNvPr>
              <p:cNvGrpSpPr/>
              <p:nvPr/>
            </p:nvGrpSpPr>
            <p:grpSpPr>
              <a:xfrm>
                <a:off x="4539536" y="3842228"/>
                <a:ext cx="2178995" cy="2178995"/>
                <a:chOff x="6702357" y="3667328"/>
                <a:chExt cx="2178995" cy="2178995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FA396BE-8DFA-46B1-9C14-DB9099C42ED0}"/>
                    </a:ext>
                  </a:extLst>
                </p:cNvPr>
                <p:cNvSpPr/>
                <p:nvPr/>
              </p:nvSpPr>
              <p:spPr>
                <a:xfrm>
                  <a:off x="6702357" y="3667328"/>
                  <a:ext cx="2178995" cy="217899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현 10">
                  <a:extLst>
                    <a:ext uri="{FF2B5EF4-FFF2-40B4-BE49-F238E27FC236}">
                      <a16:creationId xmlns:a16="http://schemas.microsoft.com/office/drawing/2014/main" id="{16A4689F-14B7-426F-A4E7-2B4BED5534E8}"/>
                    </a:ext>
                  </a:extLst>
                </p:cNvPr>
                <p:cNvSpPr/>
                <p:nvPr/>
              </p:nvSpPr>
              <p:spPr>
                <a:xfrm rot="17546383">
                  <a:off x="6771703" y="3740510"/>
                  <a:ext cx="2050034" cy="2056952"/>
                </a:xfrm>
                <a:prstGeom prst="chord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E6EB41-DFB9-4E43-9B39-1A6977DC2B0A}"/>
                  </a:ext>
                </a:extLst>
              </p:cNvPr>
              <p:cNvSpPr txBox="1"/>
              <p:nvPr/>
            </p:nvSpPr>
            <p:spPr>
              <a:xfrm>
                <a:off x="4776814" y="4599633"/>
                <a:ext cx="10518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3,547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E3302A-9CCB-4B70-9EAE-8216E8B61BEC}"/>
                  </a:ext>
                </a:extLst>
              </p:cNvPr>
              <p:cNvSpPr txBox="1"/>
              <p:nvPr/>
            </p:nvSpPr>
            <p:spPr>
              <a:xfrm>
                <a:off x="5688807" y="4793225"/>
                <a:ext cx="8547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억원 </a:t>
                </a:r>
                <a:r>
                  <a:rPr lang="ko-KR" altLang="en-US" sz="1200" b="1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증가</a:t>
                </a:r>
                <a:endParaRPr lang="en-US" altLang="ko-KR" sz="1200" b="1" dirty="0">
                  <a:solidFill>
                    <a:schemeClr val="bg1"/>
                  </a:solidFill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84231B-A1CF-4D52-B060-7EF3CBB55901}"/>
                  </a:ext>
                </a:extLst>
              </p:cNvPr>
              <p:cNvSpPr txBox="1"/>
              <p:nvPr/>
            </p:nvSpPr>
            <p:spPr>
              <a:xfrm>
                <a:off x="5151980" y="4252329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ea typeface="문체부 돋음체" panose="020B0609000101010101" pitchFamily="49" charset="-127"/>
                  </a:rPr>
                  <a:t>음식서비스</a:t>
                </a:r>
                <a:endParaRPr lang="en-US" altLang="ko-KR" sz="1200" b="1" dirty="0"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852D9E-F3F1-4F56-B357-C5E1BE3A8996}"/>
                  </a:ext>
                </a:extLst>
              </p:cNvPr>
              <p:cNvSpPr txBox="1"/>
              <p:nvPr/>
            </p:nvSpPr>
            <p:spPr>
              <a:xfrm>
                <a:off x="4981357" y="5326977"/>
                <a:ext cx="13244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전년대비 증감</a:t>
                </a:r>
                <a:endPara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90.7%</a:t>
                </a:r>
              </a:p>
            </p:txBody>
          </p:sp>
          <p:sp>
            <p:nvSpPr>
              <p:cNvPr id="29" name="화살표: 갈매기형 수장 28">
                <a:extLst>
                  <a:ext uri="{FF2B5EF4-FFF2-40B4-BE49-F238E27FC236}">
                    <a16:creationId xmlns:a16="http://schemas.microsoft.com/office/drawing/2014/main" id="{6A72BA75-9E5E-45AF-808B-1F3F7CE0C2B4}"/>
                  </a:ext>
                </a:extLst>
              </p:cNvPr>
              <p:cNvSpPr/>
              <p:nvPr/>
            </p:nvSpPr>
            <p:spPr>
              <a:xfrm rot="16200000">
                <a:off x="5527842" y="4331326"/>
                <a:ext cx="231430" cy="1845418"/>
              </a:xfrm>
              <a:prstGeom prst="chevron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4451C45-D924-4913-AEE5-975910B0A4AA}"/>
                </a:ext>
              </a:extLst>
            </p:cNvPr>
            <p:cNvGrpSpPr/>
            <p:nvPr/>
          </p:nvGrpSpPr>
          <p:grpSpPr>
            <a:xfrm>
              <a:off x="7792055" y="2757628"/>
              <a:ext cx="2178995" cy="2178995"/>
              <a:chOff x="7067391" y="3842228"/>
              <a:chExt cx="2178995" cy="2178995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371009-E7E9-448A-8FA1-08B361C3420D}"/>
                  </a:ext>
                </a:extLst>
              </p:cNvPr>
              <p:cNvGrpSpPr/>
              <p:nvPr/>
            </p:nvGrpSpPr>
            <p:grpSpPr>
              <a:xfrm>
                <a:off x="7067391" y="3842228"/>
                <a:ext cx="2178995" cy="2178995"/>
                <a:chOff x="6702357" y="3667328"/>
                <a:chExt cx="2178995" cy="2178995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4F3D07F-0B3C-427C-8895-99A4A49206AF}"/>
                    </a:ext>
                  </a:extLst>
                </p:cNvPr>
                <p:cNvSpPr/>
                <p:nvPr/>
              </p:nvSpPr>
              <p:spPr>
                <a:xfrm>
                  <a:off x="6702357" y="3667328"/>
                  <a:ext cx="2178995" cy="217899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현 40">
                  <a:extLst>
                    <a:ext uri="{FF2B5EF4-FFF2-40B4-BE49-F238E27FC236}">
                      <a16:creationId xmlns:a16="http://schemas.microsoft.com/office/drawing/2014/main" id="{941F3B49-F39C-4434-B7CE-31AC84A4B901}"/>
                    </a:ext>
                  </a:extLst>
                </p:cNvPr>
                <p:cNvSpPr/>
                <p:nvPr/>
              </p:nvSpPr>
              <p:spPr>
                <a:xfrm rot="17546383">
                  <a:off x="6771703" y="3740510"/>
                  <a:ext cx="2050034" cy="2056952"/>
                </a:xfrm>
                <a:prstGeom prst="chord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DFCB11D-E5A6-488A-89FB-0FF5D7D4BE10}"/>
                  </a:ext>
                </a:extLst>
              </p:cNvPr>
              <p:cNvSpPr txBox="1"/>
              <p:nvPr/>
            </p:nvSpPr>
            <p:spPr>
              <a:xfrm>
                <a:off x="7304669" y="4599633"/>
                <a:ext cx="10518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2,471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EDED4ED-ECDA-4006-A15D-88E611B1EDD3}"/>
                  </a:ext>
                </a:extLst>
              </p:cNvPr>
              <p:cNvSpPr txBox="1"/>
              <p:nvPr/>
            </p:nvSpPr>
            <p:spPr>
              <a:xfrm>
                <a:off x="8216662" y="4793225"/>
                <a:ext cx="8547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억원 </a:t>
                </a:r>
                <a:r>
                  <a:rPr lang="ko-KR" altLang="en-US" sz="1200" b="1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증가</a:t>
                </a:r>
                <a:endParaRPr lang="en-US" altLang="ko-KR" sz="1200" b="1" dirty="0">
                  <a:solidFill>
                    <a:schemeClr val="bg1"/>
                  </a:solidFill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22CC92-3BEF-4962-859D-A83D42E7FFB7}"/>
                  </a:ext>
                </a:extLst>
              </p:cNvPr>
              <p:cNvSpPr txBox="1"/>
              <p:nvPr/>
            </p:nvSpPr>
            <p:spPr>
              <a:xfrm>
                <a:off x="7682239" y="4252328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ea typeface="문체부 돋음체" panose="020B0609000101010101" pitchFamily="49" charset="-127"/>
                  </a:rPr>
                  <a:t>음 </a:t>
                </a:r>
                <a:r>
                  <a:rPr lang="en-US" altLang="ko-KR" sz="1200" b="1" dirty="0">
                    <a:ea typeface="문체부 돋음체" panose="020B0609000101010101" pitchFamily="49" charset="-127"/>
                  </a:rPr>
                  <a:t>· </a:t>
                </a:r>
                <a:r>
                  <a:rPr lang="ko-KR" altLang="en-US" sz="1200" b="1" dirty="0">
                    <a:ea typeface="문체부 돋음체" panose="020B0609000101010101" pitchFamily="49" charset="-127"/>
                  </a:rPr>
                  <a:t>식료품</a:t>
                </a:r>
                <a:endParaRPr lang="en-US" altLang="ko-KR" sz="1200" b="1" dirty="0"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EEA6FF-F48E-4A21-AD38-6C111D3F67DC}"/>
                  </a:ext>
                </a:extLst>
              </p:cNvPr>
              <p:cNvSpPr txBox="1"/>
              <p:nvPr/>
            </p:nvSpPr>
            <p:spPr>
              <a:xfrm>
                <a:off x="7509212" y="5326977"/>
                <a:ext cx="13244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전년대비 증감</a:t>
                </a:r>
                <a:endParaRPr lang="en-US" altLang="ko-KR" sz="1400" dirty="0">
                  <a:solidFill>
                    <a:schemeClr val="bg1"/>
                  </a:solidFill>
                  <a:ea typeface="문체부 돋음체" panose="020B0609000101010101" pitchFamily="49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ea typeface="문체부 돋음체" panose="020B0609000101010101" pitchFamily="49" charset="-127"/>
                  </a:rPr>
                  <a:t>29.0%</a:t>
                </a:r>
              </a:p>
            </p:txBody>
          </p:sp>
          <p:sp>
            <p:nvSpPr>
              <p:cNvPr id="47" name="화살표: 갈매기형 수장 46">
                <a:extLst>
                  <a:ext uri="{FF2B5EF4-FFF2-40B4-BE49-F238E27FC236}">
                    <a16:creationId xmlns:a16="http://schemas.microsoft.com/office/drawing/2014/main" id="{5BB11308-3124-419B-BBC7-9C29013525C9}"/>
                  </a:ext>
                </a:extLst>
              </p:cNvPr>
              <p:cNvSpPr/>
              <p:nvPr/>
            </p:nvSpPr>
            <p:spPr>
              <a:xfrm rot="16200000">
                <a:off x="8055697" y="4331326"/>
                <a:ext cx="231430" cy="1845418"/>
              </a:xfrm>
              <a:prstGeom prst="chevron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9" name="그래픽 58" descr="햄버거와 음료수">
                <a:extLst>
                  <a:ext uri="{FF2B5EF4-FFF2-40B4-BE49-F238E27FC236}">
                    <a16:creationId xmlns:a16="http://schemas.microsoft.com/office/drawing/2014/main" id="{2B4E907D-80CD-418D-A3C0-455008BFC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45973" y="3855912"/>
                <a:ext cx="421830" cy="421830"/>
              </a:xfrm>
              <a:prstGeom prst="rect">
                <a:avLst/>
              </a:prstGeom>
            </p:spPr>
          </p:pic>
        </p:grpSp>
        <p:pic>
          <p:nvPicPr>
            <p:cNvPr id="68" name="그래픽 67" descr="오토바이">
              <a:extLst>
                <a:ext uri="{FF2B5EF4-FFF2-40B4-BE49-F238E27FC236}">
                  <a16:creationId xmlns:a16="http://schemas.microsoft.com/office/drawing/2014/main" id="{60CDAB38-405F-4A9A-B924-8BD78669E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20708" y="2769928"/>
              <a:ext cx="457200" cy="4572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4CF938-5625-456E-A183-02B5CB22B912}"/>
                </a:ext>
              </a:extLst>
            </p:cNvPr>
            <p:cNvSpPr txBox="1"/>
            <p:nvPr/>
          </p:nvSpPr>
          <p:spPr>
            <a:xfrm>
              <a:off x="1927567" y="1705061"/>
              <a:ext cx="6131807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+mn-ea"/>
                </a:rPr>
                <a:t>실제로 </a:t>
              </a:r>
              <a:r>
                <a:rPr lang="ko-KR" altLang="en-US" sz="1200" dirty="0" err="1">
                  <a:latin typeface="+mn-ea"/>
                </a:rPr>
                <a:t>식품외식업계는</a:t>
              </a:r>
              <a:endParaRPr lang="en-US" altLang="ko-KR" sz="1200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+mn-ea"/>
                </a:rPr>
                <a:t>이러한 추세에</a:t>
              </a:r>
              <a:r>
                <a:rPr lang="en-US" altLang="ko-KR" sz="1200" dirty="0">
                  <a:latin typeface="+mn-ea"/>
                </a:rPr>
                <a:t> </a:t>
              </a:r>
              <a:r>
                <a:rPr lang="ko-KR" altLang="en-US" sz="1200" dirty="0">
                  <a:latin typeface="+mn-ea"/>
                </a:rPr>
                <a:t>맞춰</a:t>
              </a:r>
              <a:r>
                <a:rPr lang="en-US" altLang="ko-KR" sz="1200" dirty="0">
                  <a:latin typeface="+mn-ea"/>
                </a:rPr>
                <a:t> 1</a:t>
              </a:r>
              <a:r>
                <a:rPr lang="ko-KR" altLang="en-US" sz="1200" dirty="0">
                  <a:latin typeface="+mn-ea"/>
                </a:rPr>
                <a:t>인가구를</a:t>
              </a:r>
              <a:r>
                <a:rPr lang="en-US" altLang="ko-KR" sz="1200" dirty="0">
                  <a:latin typeface="+mn-ea"/>
                </a:rPr>
                <a:t> </a:t>
              </a:r>
              <a:r>
                <a:rPr lang="ko-KR" altLang="en-US" sz="1200" dirty="0">
                  <a:latin typeface="+mn-ea"/>
                </a:rPr>
                <a:t>겨냥한</a:t>
              </a:r>
              <a:r>
                <a:rPr lang="en-US" altLang="ko-KR" sz="1200" dirty="0">
                  <a:latin typeface="+mn-ea"/>
                </a:rPr>
                <a:t> </a:t>
              </a:r>
              <a:r>
                <a:rPr lang="ko-KR" altLang="en-US" sz="1200" b="1" dirty="0" err="1">
                  <a:solidFill>
                    <a:srgbClr val="FF0066"/>
                  </a:solidFill>
                  <a:latin typeface="+mn-ea"/>
                </a:rPr>
                <a:t>간편식</a:t>
              </a:r>
              <a:r>
                <a:rPr lang="ko-KR" altLang="en-US" sz="1200" dirty="0"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FF0066"/>
                  </a:solidFill>
                  <a:latin typeface="+mn-ea"/>
                </a:rPr>
                <a:t>제품</a:t>
              </a:r>
              <a:r>
                <a:rPr lang="ko-KR" altLang="en-US" sz="1200" dirty="0">
                  <a:latin typeface="+mn-ea"/>
                </a:rPr>
                <a:t>과</a:t>
              </a:r>
              <a:r>
                <a:rPr lang="en-US" altLang="ko-KR" sz="1200" dirty="0">
                  <a:latin typeface="+mn-ea"/>
                </a:rPr>
                <a:t> 1</a:t>
              </a:r>
              <a:r>
                <a:rPr lang="ko-KR" altLang="en-US" sz="1200" dirty="0">
                  <a:latin typeface="+mn-ea"/>
                </a:rPr>
                <a:t>인가구를 위한</a:t>
              </a:r>
              <a:r>
                <a:rPr lang="en-US" altLang="ko-KR" sz="1200" dirty="0"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FF0066"/>
                  </a:solidFill>
                  <a:latin typeface="+mn-ea"/>
                </a:rPr>
                <a:t>전용메뉴</a:t>
              </a:r>
              <a:r>
                <a:rPr lang="ko-KR" altLang="en-US" sz="1200" dirty="0">
                  <a:latin typeface="+mn-ea"/>
                </a:rPr>
                <a:t>를 제공</a:t>
              </a:r>
              <a:endParaRPr lang="en-US" altLang="ko-KR" sz="1200" dirty="0">
                <a:latin typeface="+mn-ea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D5A9B47-CF88-48E0-A014-1C0BBA6720CD}"/>
              </a:ext>
            </a:extLst>
          </p:cNvPr>
          <p:cNvSpPr txBox="1"/>
          <p:nvPr/>
        </p:nvSpPr>
        <p:spPr>
          <a:xfrm>
            <a:off x="1285120" y="2763991"/>
            <a:ext cx="10134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ea typeface="문체부 돋음체" panose="020B0609000101010101" pitchFamily="49" charset="-127"/>
              </a:rPr>
              <a:t>(2019</a:t>
            </a:r>
            <a:r>
              <a:rPr lang="ko-KR" altLang="en-US" sz="800" dirty="0">
                <a:ea typeface="문체부 돋음체" panose="020B0609000101010101" pitchFamily="49" charset="-127"/>
              </a:rPr>
              <a:t>년 </a:t>
            </a:r>
            <a:r>
              <a:rPr lang="en-US" altLang="ko-KR" sz="800" dirty="0">
                <a:ea typeface="문체부 돋음체" panose="020B0609000101010101" pitchFamily="49" charset="-127"/>
              </a:rPr>
              <a:t>5</a:t>
            </a:r>
            <a:r>
              <a:rPr lang="ko-KR" altLang="en-US" sz="800" dirty="0">
                <a:ea typeface="문체부 돋음체" panose="020B0609000101010101" pitchFamily="49" charset="-127"/>
              </a:rPr>
              <a:t>월 기준</a:t>
            </a:r>
            <a:r>
              <a:rPr lang="en-US" altLang="ko-KR" sz="800" dirty="0">
                <a:ea typeface="문체부 돋음체" panose="020B0609000101010101" pitchFamily="49" charset="-127"/>
              </a:rPr>
              <a:t>)</a:t>
            </a:r>
            <a:endParaRPr lang="ko-KR" altLang="en-US" sz="800" dirty="0">
              <a:ea typeface="문체부 돋음체" panose="020B0609000101010101" pitchFamily="49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5A3BFB-39A6-49C8-8CB5-5D95C1684FF4}"/>
              </a:ext>
            </a:extLst>
          </p:cNvPr>
          <p:cNvSpPr/>
          <p:nvPr/>
        </p:nvSpPr>
        <p:spPr>
          <a:xfrm>
            <a:off x="5331206" y="5142590"/>
            <a:ext cx="52629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 온라인쇼핑 거래액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2637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억원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…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역대 최대 기록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- https://view.asiae.co.kr/article/2019070311073715690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876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91A41A-1D34-41F3-B592-5B5E171F2016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1436741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65719"/>
            <a:ext cx="1436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문체부 돋음체" panose="020B0609000101010101" pitchFamily="49" charset="-127"/>
              </a:rPr>
              <a:t>기획의도</a:t>
            </a:r>
            <a:endParaRPr lang="ko-KR" altLang="en-US" sz="20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1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7F87E-531D-4F65-9995-A8230590A9D1}"/>
              </a:ext>
            </a:extLst>
          </p:cNvPr>
          <p:cNvSpPr txBox="1"/>
          <p:nvPr/>
        </p:nvSpPr>
        <p:spPr>
          <a:xfrm>
            <a:off x="2535335" y="899054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문체부 돋음체" panose="020B0609000101010101" pitchFamily="49" charset="-127"/>
              </a:rPr>
              <a:t>_</a:t>
            </a:r>
            <a:r>
              <a:rPr lang="ko-KR" altLang="en-US" sz="2000" dirty="0">
                <a:ea typeface="문체부 돋음체" panose="020B0609000101010101" pitchFamily="49" charset="-127"/>
              </a:rPr>
              <a:t>결론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3AF1E-5DAC-4FB3-9512-A1C5350019D9}"/>
              </a:ext>
            </a:extLst>
          </p:cNvPr>
          <p:cNvGrpSpPr/>
          <p:nvPr/>
        </p:nvGrpSpPr>
        <p:grpSpPr>
          <a:xfrm>
            <a:off x="1726414" y="2582693"/>
            <a:ext cx="8732323" cy="1692613"/>
            <a:chOff x="1726414" y="2182859"/>
            <a:chExt cx="8732323" cy="16926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39F90F-1B1D-4F0D-944C-10BFD8E40693}"/>
                </a:ext>
              </a:extLst>
            </p:cNvPr>
            <p:cNvGrpSpPr/>
            <p:nvPr/>
          </p:nvGrpSpPr>
          <p:grpSpPr>
            <a:xfrm>
              <a:off x="1726414" y="2182859"/>
              <a:ext cx="8732323" cy="1692613"/>
              <a:chOff x="1906089" y="2182859"/>
              <a:chExt cx="8732323" cy="1692613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BBF0736-EF44-4968-84E5-E4333C695EEB}"/>
                  </a:ext>
                </a:extLst>
              </p:cNvPr>
              <p:cNvSpPr/>
              <p:nvPr/>
            </p:nvSpPr>
            <p:spPr>
              <a:xfrm>
                <a:off x="1906089" y="2182859"/>
                <a:ext cx="3284834" cy="16926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1FC6037-4180-48B5-A2E0-36730F4FF8B6}"/>
                  </a:ext>
                </a:extLst>
              </p:cNvPr>
              <p:cNvSpPr/>
              <p:nvPr/>
            </p:nvSpPr>
            <p:spPr>
              <a:xfrm>
                <a:off x="7353578" y="2182859"/>
                <a:ext cx="3284834" cy="16926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더하기 기호 3">
                <a:extLst>
                  <a:ext uri="{FF2B5EF4-FFF2-40B4-BE49-F238E27FC236}">
                    <a16:creationId xmlns:a16="http://schemas.microsoft.com/office/drawing/2014/main" id="{71DCA9D5-B3B0-4785-BBF6-E7C9CE88ADB8}"/>
                  </a:ext>
                </a:extLst>
              </p:cNvPr>
              <p:cNvSpPr/>
              <p:nvPr/>
            </p:nvSpPr>
            <p:spPr>
              <a:xfrm>
                <a:off x="5746957" y="2538919"/>
                <a:ext cx="1050587" cy="1050587"/>
              </a:xfrm>
              <a:prstGeom prst="mathPlus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래픽 5" descr="모니터">
                <a:extLst>
                  <a:ext uri="{FF2B5EF4-FFF2-40B4-BE49-F238E27FC236}">
                    <a16:creationId xmlns:a16="http://schemas.microsoft.com/office/drawing/2014/main" id="{76835D3D-EF71-4B8E-9139-F49D0593B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471496" y="25719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그래픽 8" descr="사람">
                <a:extLst>
                  <a:ext uri="{FF2B5EF4-FFF2-40B4-BE49-F238E27FC236}">
                    <a16:creationId xmlns:a16="http://schemas.microsoft.com/office/drawing/2014/main" id="{8F30D320-0E6C-4700-ACB2-7440D5317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69516" y="25719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C5607E-C556-4943-96C5-AB5478EDB495}"/>
                </a:ext>
              </a:extLst>
            </p:cNvPr>
            <p:cNvSpPr txBox="1"/>
            <p:nvPr/>
          </p:nvSpPr>
          <p:spPr>
            <a:xfrm>
              <a:off x="2048680" y="2675222"/>
              <a:ext cx="20143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FF0066"/>
                  </a:solidFill>
                  <a:ea typeface="문체부 돋음체" panose="020B0609000101010101" pitchFamily="49" charset="-127"/>
                </a:rPr>
                <a:t>1</a:t>
              </a:r>
              <a:r>
                <a:rPr lang="ko-KR" altLang="en-US" sz="4000" dirty="0" err="1">
                  <a:solidFill>
                    <a:srgbClr val="FF0066"/>
                  </a:solidFill>
                  <a:ea typeface="문체부 돋음체" panose="020B0609000101010101" pitchFamily="49" charset="-127"/>
                </a:rPr>
                <a:t>인가구</a:t>
              </a:r>
              <a:endParaRPr lang="ko-KR" altLang="en-US" sz="4000" dirty="0">
                <a:solidFill>
                  <a:srgbClr val="FF0066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2DDA71-37B7-4655-8332-C4B34E09F0CD}"/>
                </a:ext>
              </a:extLst>
            </p:cNvPr>
            <p:cNvSpPr txBox="1"/>
            <p:nvPr/>
          </p:nvSpPr>
          <p:spPr>
            <a:xfrm>
              <a:off x="7500168" y="2429000"/>
              <a:ext cx="17434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66"/>
                  </a:solidFill>
                  <a:ea typeface="문체부 돋음체" panose="020B0609000101010101" pitchFamily="49" charset="-127"/>
                </a:rPr>
                <a:t>간편식</a:t>
              </a:r>
              <a:r>
                <a:rPr lang="ko-KR" altLang="en-US" dirty="0">
                  <a:ea typeface="문체부 돋음체" panose="020B0609000101010101" pitchFamily="49" charset="-127"/>
                </a:rPr>
                <a:t>과</a:t>
              </a:r>
              <a:endParaRPr lang="en-US" altLang="ko-KR" dirty="0">
                <a:ea typeface="문체부 돋음체" panose="020B0609000101010101" pitchFamily="49" charset="-127"/>
              </a:endParaRPr>
            </a:p>
            <a:p>
              <a:r>
                <a:rPr lang="ko-KR" altLang="en-US" b="1" dirty="0">
                  <a:solidFill>
                    <a:srgbClr val="FF0066"/>
                  </a:solidFill>
                  <a:ea typeface="문체부 돋음체" panose="020B0609000101010101" pitchFamily="49" charset="-127"/>
                </a:rPr>
                <a:t>배송서비스</a:t>
              </a:r>
              <a:r>
                <a:rPr lang="ko-KR" altLang="en-US" dirty="0">
                  <a:ea typeface="문체부 돋음체" panose="020B0609000101010101" pitchFamily="49" charset="-127"/>
                </a:rPr>
                <a:t>를</a:t>
              </a:r>
              <a:endParaRPr lang="en-US" altLang="ko-KR" dirty="0">
                <a:ea typeface="문체부 돋음체" panose="020B0609000101010101" pitchFamily="49" charset="-127"/>
              </a:endParaRPr>
            </a:p>
            <a:p>
              <a:r>
                <a:rPr lang="ko-KR" altLang="en-US" dirty="0">
                  <a:ea typeface="문체부 돋음체" panose="020B0609000101010101" pitchFamily="49" charset="-127"/>
                </a:rPr>
                <a:t>제공하는</a:t>
              </a:r>
              <a:endParaRPr lang="en-US" altLang="ko-KR" dirty="0">
                <a:ea typeface="문체부 돋음체" panose="020B0609000101010101" pitchFamily="49" charset="-127"/>
              </a:endParaRPr>
            </a:p>
            <a:p>
              <a:r>
                <a:rPr lang="ko-KR" altLang="en-US" dirty="0">
                  <a:ea typeface="문체부 돋음체" panose="020B0609000101010101" pitchFamily="49" charset="-127"/>
                </a:rPr>
                <a:t>인터넷쇼핑몰</a:t>
              </a:r>
              <a:endParaRPr lang="en-US" altLang="ko-KR" dirty="0">
                <a:ea typeface="문체부 돋음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59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ABD053-B850-456B-876D-ECD29DA427DF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1970994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96541"/>
            <a:ext cx="1970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요구사항정의서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2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CF99A8-1961-4527-BC09-FA2EED74D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7" y="1996937"/>
            <a:ext cx="10366625" cy="4103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05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1B9021-7E32-4666-A4D9-19ACEF2FF678}"/>
              </a:ext>
            </a:extLst>
          </p:cNvPr>
          <p:cNvSpPr/>
          <p:nvPr/>
        </p:nvSpPr>
        <p:spPr>
          <a:xfrm>
            <a:off x="154112" y="148333"/>
            <a:ext cx="11876926" cy="6570966"/>
          </a:xfrm>
          <a:prstGeom prst="rect">
            <a:avLst/>
          </a:prstGeom>
          <a:ln w="1270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2AD428F-7076-4B05-863B-A8E33287B053}"/>
              </a:ext>
            </a:extLst>
          </p:cNvPr>
          <p:cNvSpPr/>
          <p:nvPr/>
        </p:nvSpPr>
        <p:spPr>
          <a:xfrm>
            <a:off x="1121527" y="865719"/>
            <a:ext cx="1970994" cy="4616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A6883-3345-44D9-8444-A78425132BA9}"/>
              </a:ext>
            </a:extLst>
          </p:cNvPr>
          <p:cNvSpPr txBox="1"/>
          <p:nvPr/>
        </p:nvSpPr>
        <p:spPr>
          <a:xfrm>
            <a:off x="1111252" y="516978"/>
            <a:ext cx="114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rgbClr val="FF0066"/>
                </a:solidFill>
              </a:rPr>
              <a:t>TRAVIS</a:t>
            </a:r>
            <a:endParaRPr lang="ko-KR" altLang="en-US" sz="2200" spc="300" dirty="0">
              <a:solidFill>
                <a:srgbClr val="FF0066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096682-EC4D-439C-BB61-1E0D3D915333}"/>
              </a:ext>
            </a:extLst>
          </p:cNvPr>
          <p:cNvSpPr txBox="1"/>
          <p:nvPr/>
        </p:nvSpPr>
        <p:spPr>
          <a:xfrm>
            <a:off x="1121526" y="896541"/>
            <a:ext cx="1970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a typeface="문체부 돋음체" panose="020B0609000101010101" pitchFamily="49" charset="-127"/>
              </a:rPr>
              <a:t>요구사항정의서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A63B5-5F03-455F-A6F8-D335340F68B8}"/>
              </a:ext>
            </a:extLst>
          </p:cNvPr>
          <p:cNvSpPr txBox="1"/>
          <p:nvPr/>
        </p:nvSpPr>
        <p:spPr>
          <a:xfrm>
            <a:off x="371512" y="296465"/>
            <a:ext cx="739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문체부 돋음체" panose="020B0609000101010101" pitchFamily="49" charset="-127"/>
              </a:rPr>
              <a:t>2</a:t>
            </a:r>
            <a:endParaRPr lang="ko-KR" altLang="en-US" sz="8000" dirty="0">
              <a:ea typeface="문체부 돋음체" panose="020B0609000101010101" pitchFamily="49" charset="-127"/>
            </a:endParaRPr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0ADDE076-0316-4226-8E76-976DD0F50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7" y="2114597"/>
            <a:ext cx="10366625" cy="39861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4271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2246</Words>
  <Application>Microsoft Office PowerPoint</Application>
  <PresentationFormat>와이드스크린</PresentationFormat>
  <Paragraphs>969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Haansoft Batang</vt:lpstr>
      <vt:lpstr>Arial</vt:lpstr>
      <vt:lpstr>맑은 고딕</vt:lpstr>
      <vt:lpstr>휴먼명조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GreenArt</dc:creator>
  <cp:lastModifiedBy>GreenArt</cp:lastModifiedBy>
  <cp:revision>154</cp:revision>
  <dcterms:created xsi:type="dcterms:W3CDTF">2020-02-24T00:08:55Z</dcterms:created>
  <dcterms:modified xsi:type="dcterms:W3CDTF">2020-02-26T08:45:20Z</dcterms:modified>
</cp:coreProperties>
</file>